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Klein Bold" charset="1" panose="02000503060000020004"/>
      <p:regular r:id="rId23"/>
    </p:embeddedFont>
    <p:embeddedFont>
      <p:font typeface="Helios Bold" charset="1" panose="020B0704020202020204"/>
      <p:regular r:id="rId24"/>
    </p:embeddedFont>
    <p:embeddedFont>
      <p:font typeface="ITC Bauhaus Bold" charset="1" panose="04020805020B02020C02"/>
      <p:regular r:id="rId25"/>
    </p:embeddedFont>
    <p:embeddedFont>
      <p:font typeface="Clear Sans Bold" charset="1" panose="020B0803030202020304"/>
      <p:regular r:id="rId26"/>
    </p:embeddedFont>
    <p:embeddedFont>
      <p:font typeface="Helios" charset="1" panose="020B0504020202020204"/>
      <p:regular r:id="rId27"/>
    </p:embeddedFont>
    <p:embeddedFont>
      <p:font typeface="Clear Sans" charset="1" panose="020B0503030202020304"/>
      <p:regular r:id="rId28"/>
    </p:embeddedFont>
    <p:embeddedFont>
      <p:font typeface="Clear Sans Light" charset="1" panose="020B03030302020203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jpeg" Type="http://schemas.openxmlformats.org/officeDocument/2006/relationships/image"/><Relationship Id="rId4" Target="../media/VAGihrQ6cA0.mp4" Type="http://schemas.openxmlformats.org/officeDocument/2006/relationships/video"/><Relationship Id="rId5" Target="../media/VAGihrQ6cA0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https://www.googleadservices.com/pagead/aclk?sa=L&amp;ai=DChcSEwjDwuWThJOLAxV4qGYCHR6HGiMYABAHGgJzbQ&amp;co=1&amp;gclid=Cj0KCQiA19e8BhCVARIsALpFMgGR-j3Zq-AGl9E0BMmlxv0nmqYex59tnTkw0DRuLqL73MfZDXE-ILMaAuQCEALw_wcB&amp;ohost=www.google.com&amp;cid=CAESVuD26Mb9xTuIqV61Lt2rSJ8TvGQlBHi09DvGvStHlTmWmkaOdx4u0Vq3EH7vO1PQn6KotPOV9nZSCxPGr1I7NZk_UP8PV6AB00SO50KWyNMT1sf1xErk&amp;sig=AOD64_3UH6QDh9dBESauH9pNXxMucOifUw&amp;ctype=5&amp;q=&amp;ved=2ahUKEwi0keCThJOLAxVbTmwGHfIbOS0Q9aACKAB6BAgIECY&amp;adurl=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124"/>
            <a:ext cx="18288000" cy="10276685"/>
          </a:xfrm>
          <a:prstGeom prst="rect">
            <a:avLst/>
          </a:prstGeom>
          <a:solidFill>
            <a:srgbClr val="E3F8F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72164" y="8830153"/>
            <a:ext cx="4458022" cy="2913694"/>
            <a:chOff x="0" y="0"/>
            <a:chExt cx="2036073" cy="13307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030289" y="-1025158"/>
            <a:ext cx="4458022" cy="2913694"/>
            <a:chOff x="0" y="0"/>
            <a:chExt cx="2036073" cy="13307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-2229011" y="-428147"/>
            <a:ext cx="4458022" cy="2913694"/>
            <a:chOff x="0" y="0"/>
            <a:chExt cx="2036073" cy="13307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5366704" y="9323998"/>
            <a:ext cx="4458022" cy="2913694"/>
            <a:chOff x="0" y="0"/>
            <a:chExt cx="2036073" cy="13307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056291" y="5142467"/>
            <a:ext cx="5697918" cy="4430017"/>
          </a:xfrm>
          <a:custGeom>
            <a:avLst/>
            <a:gdLst/>
            <a:ahLst/>
            <a:cxnLst/>
            <a:rect r="r" b="b" t="t" l="l"/>
            <a:pathLst>
              <a:path h="4430017" w="5697918">
                <a:moveTo>
                  <a:pt x="0" y="0"/>
                </a:moveTo>
                <a:lnTo>
                  <a:pt x="5697918" y="0"/>
                </a:lnTo>
                <a:lnTo>
                  <a:pt x="5697918" y="4430016"/>
                </a:lnTo>
                <a:lnTo>
                  <a:pt x="0" y="443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56963" y="597953"/>
            <a:ext cx="1896575" cy="1550729"/>
          </a:xfrm>
          <a:custGeom>
            <a:avLst/>
            <a:gdLst/>
            <a:ahLst/>
            <a:cxnLst/>
            <a:rect r="r" b="b" t="t" l="l"/>
            <a:pathLst>
              <a:path h="1550729" w="1896575">
                <a:moveTo>
                  <a:pt x="0" y="0"/>
                </a:moveTo>
                <a:lnTo>
                  <a:pt x="1896575" y="0"/>
                </a:lnTo>
                <a:lnTo>
                  <a:pt x="1896575" y="1550729"/>
                </a:lnTo>
                <a:lnTo>
                  <a:pt x="0" y="155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6088" y="2747942"/>
            <a:ext cx="1459832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b="true" sz="4823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“</a:t>
            </a:r>
            <a:r>
              <a:rPr lang="en-US" b="true" sz="4823" u="sng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NAV-DRISHTI</a:t>
            </a:r>
            <a:r>
              <a:rPr lang="en-US" b="true" sz="4823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”: Indoor Navigation System for</a:t>
            </a:r>
          </a:p>
          <a:p>
            <a:pPr algn="ctr">
              <a:lnSpc>
                <a:spcPts val="5787"/>
              </a:lnSpc>
            </a:pPr>
            <a:r>
              <a:rPr lang="en-US" b="true" sz="4823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Visually Impaired Individuals.</a:t>
            </a:r>
          </a:p>
          <a:p>
            <a:pPr algn="l">
              <a:lnSpc>
                <a:spcPts val="524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66310" y="636457"/>
            <a:ext cx="2919426" cy="73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  <a:spcBef>
                <a:spcPct val="0"/>
              </a:spcBef>
            </a:pPr>
            <a:r>
              <a:rPr lang="en-US" b="true" sz="2114">
                <a:solidFill>
                  <a:srgbClr val="303030"/>
                </a:solidFill>
                <a:latin typeface="Helios Bold"/>
                <a:ea typeface="Helios Bold"/>
                <a:cs typeface="Helios Bold"/>
                <a:sym typeface="Helios Bold"/>
              </a:rPr>
              <a:t>ACCS DESIGN CHALLENGE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3050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546124" y="-2238046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2211294" y="4598303"/>
          <a:ext cx="13210298" cy="4490342"/>
        </p:xfrm>
        <a:graphic>
          <a:graphicData uri="http://schemas.openxmlformats.org/drawingml/2006/table">
            <a:tbl>
              <a:tblPr/>
              <a:tblGrid>
                <a:gridCol w="3302575"/>
                <a:gridCol w="3302575"/>
                <a:gridCol w="3302575"/>
                <a:gridCol w="3302575"/>
              </a:tblGrid>
              <a:tr h="12246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00000"/>
                          </a:solidFill>
                          <a:latin typeface="ITC Bauhaus Bold"/>
                          <a:ea typeface="ITC Bauhaus Bold"/>
                          <a:cs typeface="ITC Bauhaus Bold"/>
                          <a:sym typeface="ITC Bauhaus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ITC Bauhaus Bold"/>
                          <a:ea typeface="ITC Bauhaus Bold"/>
                          <a:cs typeface="ITC Bauhaus Bold"/>
                          <a:sym typeface="ITC Bauhaus Bold"/>
                        </a:rPr>
                        <a:t>Ram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ITC Bauhaus Bold"/>
                          <a:ea typeface="ITC Bauhaus Bold"/>
                          <a:cs typeface="ITC Bauhaus Bold"/>
                          <a:sym typeface="ITC Bauhaus Bold"/>
                        </a:rPr>
                        <a:t>Flash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ITC Bauhaus Bold"/>
                          <a:ea typeface="ITC Bauhaus Bold"/>
                          <a:cs typeface="ITC Bauhaus Bold"/>
                          <a:sym typeface="ITC Bauhau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704">
                <a:tc>
                  <a:txBody>
                    <a:bodyPr anchor="t" rtlCol="false"/>
                    <a:lstStyle/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399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15 ms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for image preprocessing</a:t>
                      </a:r>
                      <a:endParaRPr lang="en-US" sz="1100"/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b="true" sz="2399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833 ms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for object detection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b="true" sz="2399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848 ms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in total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4.0 KB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for image preprocessing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239 KB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for object detection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b="true" sz="2400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243 KB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in total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79 KB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Clear Sans Light"/>
                          <a:ea typeface="Clear Sans Light"/>
                          <a:cs typeface="Clear Sans Light"/>
                          <a:sym typeface="Clear Sans Light"/>
                        </a:rPr>
                        <a:t>for storing the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ITC Bauhaus Bold"/>
                          <a:ea typeface="ITC Bauhaus Bold"/>
                          <a:cs typeface="ITC Bauhaus Bold"/>
                          <a:sym typeface="ITC Bauhaus Bold"/>
                        </a:rPr>
                        <a:t>             71%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286262" y="475839"/>
            <a:ext cx="15715476" cy="91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PERFORMANCE ANALYSIS OF OBJECT DETECTION ON ESP32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120" y="2343212"/>
            <a:ext cx="1801788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A lightweight model fom</a:t>
            </a: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o (faster objects, more objects) mobilenetv2 0.35 trained on esp32 microcontroller for object detection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Classes trained on :1)Standing Human 2)Chair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0628" y="9134475"/>
            <a:ext cx="3511630" cy="5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12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Performance metrics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3050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546124" y="-2238046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01807" y="475839"/>
            <a:ext cx="6857264" cy="91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ENERGY CONSUMPTIONS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8883" y="1560052"/>
            <a:ext cx="13533716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Battery Life Analysis for HM-10 and ESP32-CAM with 3.7V, 2000mAh Li-ion Battery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Power Consumption Overview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Battery Capacity: 2000mAh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Voltage: 3.7V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HM-10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Active Mode Consumption: 20mA for 20ms per second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Battery Life​≈2247 hours(93.6 days)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ESP32-CAM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Active Mode Consumption: ~240mA (CPU at 240 MHz)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Battery Life : 8.33 hrs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2509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96344" y="-49635"/>
            <a:ext cx="11456179" cy="164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  <a:spcBef>
                <a:spcPct val="0"/>
              </a:spcBef>
            </a:pPr>
            <a:r>
              <a:rPr lang="en-US" b="true" sz="4466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 OPTIMIZING HARDWARE RESOURCE UTILIZATION AND IMPROVING 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163065" y="2035363"/>
            <a:ext cx="1232590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Quantification of beacons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955" y="2736253"/>
            <a:ext cx="4801607" cy="4875390"/>
          </a:xfrm>
          <a:custGeom>
            <a:avLst/>
            <a:gdLst/>
            <a:ahLst/>
            <a:cxnLst/>
            <a:rect r="r" b="b" t="t" l="l"/>
            <a:pathLst>
              <a:path h="4875390" w="4801607">
                <a:moveTo>
                  <a:pt x="0" y="0"/>
                </a:moveTo>
                <a:lnTo>
                  <a:pt x="4801606" y="0"/>
                </a:lnTo>
                <a:lnTo>
                  <a:pt x="4801606" y="4875389"/>
                </a:lnTo>
                <a:lnTo>
                  <a:pt x="0" y="487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8" r="0" b="-22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36250" y="1823887"/>
            <a:ext cx="721259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Comparative analysis of RSSI with and without Kalman filter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8940" y="7687671"/>
            <a:ext cx="6985494" cy="185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  <a:spcBef>
                <a:spcPct val="0"/>
              </a:spcBef>
            </a:pPr>
            <a:r>
              <a:rPr lang="en-US" sz="2123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True Position: [3 3]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  <a:r>
              <a:rPr lang="en-US" sz="2123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Estimated Position (3 Beacons): [3.23536358 3.43507727], Error: 0.49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  <a:r>
              <a:rPr lang="en-US" sz="2123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Estimated Position (4 Beacons): [2.72250862 2.95628311], Error: 0.28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591257" y="2903896"/>
            <a:ext cx="6902576" cy="4466304"/>
          </a:xfrm>
          <a:custGeom>
            <a:avLst/>
            <a:gdLst/>
            <a:ahLst/>
            <a:cxnLst/>
            <a:rect r="r" b="b" t="t" l="l"/>
            <a:pathLst>
              <a:path h="4466304" w="6902576">
                <a:moveTo>
                  <a:pt x="0" y="0"/>
                </a:moveTo>
                <a:lnTo>
                  <a:pt x="6902576" y="0"/>
                </a:lnTo>
                <a:lnTo>
                  <a:pt x="6902576" y="4466304"/>
                </a:lnTo>
                <a:lnTo>
                  <a:pt x="0" y="446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" t="-5590" r="-70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84929" y="7789673"/>
            <a:ext cx="5906674" cy="185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211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Mean Absolute Error (MAE): 2.68 dB</a:t>
            </a:r>
          </a:p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211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Mean Error Difference (MED): 0.31 dB</a:t>
            </a:r>
          </a:p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211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Variance (Raw RSSI): 20.64</a:t>
            </a:r>
          </a:p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2119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Variance (Filtered RSSI): 3.67</a:t>
            </a:r>
          </a:p>
          <a:p>
            <a:pPr algn="l">
              <a:lnSpc>
                <a:spcPts val="29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89454" y="7625385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52060" y="-1347504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8288000" y="2507745"/>
            <a:ext cx="5898624" cy="3855248"/>
            <a:chOff x="0" y="0"/>
            <a:chExt cx="2036073" cy="1330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92183" y="5789885"/>
            <a:ext cx="8142898" cy="4529711"/>
          </a:xfrm>
          <a:custGeom>
            <a:avLst/>
            <a:gdLst/>
            <a:ahLst/>
            <a:cxnLst/>
            <a:rect r="r" b="b" t="t" l="l"/>
            <a:pathLst>
              <a:path h="4529711" w="8142898">
                <a:moveTo>
                  <a:pt x="0" y="0"/>
                </a:moveTo>
                <a:lnTo>
                  <a:pt x="8142898" y="0"/>
                </a:lnTo>
                <a:lnTo>
                  <a:pt x="8142898" y="4529710"/>
                </a:lnTo>
                <a:lnTo>
                  <a:pt x="0" y="452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3" r="-885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152296" y="1022344"/>
            <a:ext cx="6770659" cy="1522231"/>
            <a:chOff x="0" y="0"/>
            <a:chExt cx="1783219" cy="4009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83219" cy="400917"/>
            </a:xfrm>
            <a:custGeom>
              <a:avLst/>
              <a:gdLst/>
              <a:ahLst/>
              <a:cxnLst/>
              <a:rect r="r" b="b" t="t" l="l"/>
              <a:pathLst>
                <a:path h="400917" w="1783219">
                  <a:moveTo>
                    <a:pt x="58316" y="0"/>
                  </a:moveTo>
                  <a:lnTo>
                    <a:pt x="1724903" y="0"/>
                  </a:lnTo>
                  <a:cubicBezTo>
                    <a:pt x="1740369" y="0"/>
                    <a:pt x="1755202" y="6144"/>
                    <a:pt x="1766139" y="17080"/>
                  </a:cubicBezTo>
                  <a:cubicBezTo>
                    <a:pt x="1777075" y="28017"/>
                    <a:pt x="1783219" y="42850"/>
                    <a:pt x="1783219" y="58316"/>
                  </a:cubicBezTo>
                  <a:lnTo>
                    <a:pt x="1783219" y="342601"/>
                  </a:lnTo>
                  <a:cubicBezTo>
                    <a:pt x="1783219" y="358067"/>
                    <a:pt x="1777075" y="372900"/>
                    <a:pt x="1766139" y="383836"/>
                  </a:cubicBezTo>
                  <a:cubicBezTo>
                    <a:pt x="1755202" y="394773"/>
                    <a:pt x="1740369" y="400917"/>
                    <a:pt x="1724903" y="400917"/>
                  </a:cubicBezTo>
                  <a:lnTo>
                    <a:pt x="58316" y="400917"/>
                  </a:lnTo>
                  <a:cubicBezTo>
                    <a:pt x="42850" y="400917"/>
                    <a:pt x="28017" y="394773"/>
                    <a:pt x="17080" y="383836"/>
                  </a:cubicBezTo>
                  <a:cubicBezTo>
                    <a:pt x="6144" y="372900"/>
                    <a:pt x="0" y="358067"/>
                    <a:pt x="0" y="342601"/>
                  </a:cubicBezTo>
                  <a:lnTo>
                    <a:pt x="0" y="58316"/>
                  </a:lnTo>
                  <a:cubicBezTo>
                    <a:pt x="0" y="42850"/>
                    <a:pt x="6144" y="28017"/>
                    <a:pt x="17080" y="17080"/>
                  </a:cubicBezTo>
                  <a:cubicBezTo>
                    <a:pt x="28017" y="6144"/>
                    <a:pt x="42850" y="0"/>
                    <a:pt x="58316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83219" cy="458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52296" y="2869695"/>
            <a:ext cx="6770659" cy="2739925"/>
            <a:chOff x="0" y="0"/>
            <a:chExt cx="1783219" cy="7216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3219" cy="721626"/>
            </a:xfrm>
            <a:custGeom>
              <a:avLst/>
              <a:gdLst/>
              <a:ahLst/>
              <a:cxnLst/>
              <a:rect r="r" b="b" t="t" l="l"/>
              <a:pathLst>
                <a:path h="721626" w="1783219">
                  <a:moveTo>
                    <a:pt x="58316" y="0"/>
                  </a:moveTo>
                  <a:lnTo>
                    <a:pt x="1724903" y="0"/>
                  </a:lnTo>
                  <a:cubicBezTo>
                    <a:pt x="1740369" y="0"/>
                    <a:pt x="1755202" y="6144"/>
                    <a:pt x="1766139" y="17080"/>
                  </a:cubicBezTo>
                  <a:cubicBezTo>
                    <a:pt x="1777075" y="28017"/>
                    <a:pt x="1783219" y="42850"/>
                    <a:pt x="1783219" y="58316"/>
                  </a:cubicBezTo>
                  <a:lnTo>
                    <a:pt x="1783219" y="663310"/>
                  </a:lnTo>
                  <a:cubicBezTo>
                    <a:pt x="1783219" y="678777"/>
                    <a:pt x="1777075" y="693610"/>
                    <a:pt x="1766139" y="704546"/>
                  </a:cubicBezTo>
                  <a:cubicBezTo>
                    <a:pt x="1755202" y="715482"/>
                    <a:pt x="1740369" y="721626"/>
                    <a:pt x="1724903" y="721626"/>
                  </a:cubicBezTo>
                  <a:lnTo>
                    <a:pt x="58316" y="721626"/>
                  </a:lnTo>
                  <a:cubicBezTo>
                    <a:pt x="42850" y="721626"/>
                    <a:pt x="28017" y="715482"/>
                    <a:pt x="17080" y="704546"/>
                  </a:cubicBezTo>
                  <a:cubicBezTo>
                    <a:pt x="6144" y="693610"/>
                    <a:pt x="0" y="678777"/>
                    <a:pt x="0" y="663310"/>
                  </a:cubicBezTo>
                  <a:lnTo>
                    <a:pt x="0" y="58316"/>
                  </a:lnTo>
                  <a:cubicBezTo>
                    <a:pt x="0" y="42850"/>
                    <a:pt x="6144" y="28017"/>
                    <a:pt x="17080" y="17080"/>
                  </a:cubicBezTo>
                  <a:cubicBezTo>
                    <a:pt x="28017" y="6144"/>
                    <a:pt x="42850" y="0"/>
                    <a:pt x="58316" y="0"/>
                  </a:cubicBezTo>
                  <a:close/>
                </a:path>
              </a:pathLst>
            </a:custGeom>
            <a:solidFill>
              <a:srgbClr val="49AAB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783219" cy="778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994830" y="4088839"/>
            <a:ext cx="5511943" cy="1336674"/>
          </a:xfrm>
          <a:custGeom>
            <a:avLst/>
            <a:gdLst/>
            <a:ahLst/>
            <a:cxnLst/>
            <a:rect r="r" b="b" t="t" l="l"/>
            <a:pathLst>
              <a:path h="1336674" w="5511943">
                <a:moveTo>
                  <a:pt x="0" y="0"/>
                </a:moveTo>
                <a:lnTo>
                  <a:pt x="5511943" y="0"/>
                </a:lnTo>
                <a:lnTo>
                  <a:pt x="5511943" y="1336674"/>
                </a:lnTo>
                <a:lnTo>
                  <a:pt x="0" y="1336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137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01535" y="6877593"/>
            <a:ext cx="5950563" cy="238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Mean Absolute Error (MAE): IMU = 0.66, RSSI = 1.08, Fusion = 0.54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Root Mean Square Error (RMSE): IMU = 0.79, RSSI = 1.34, Fusion = 0.63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Mean Error Difference: IMU-RSSI = 0.60, Fusion-IMU = 0.25, Fusion-RSSI = 0.64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09170" y="275100"/>
            <a:ext cx="12325904" cy="71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1"/>
              </a:lnSpc>
              <a:spcBef>
                <a:spcPct val="0"/>
              </a:spcBef>
            </a:pPr>
            <a:r>
              <a:rPr lang="en-US" b="true" sz="372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NAVDRISHTI ALGORITHM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96912" y="1245439"/>
            <a:ext cx="8081427" cy="97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b="true" sz="264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TRILATERATION  BASED DELTA X AND DELTA Y CALCULATION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29269" y="3117573"/>
            <a:ext cx="6016715" cy="97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b="true" sz="264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KINEMATIC MOTION MODELLING USING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b="true" sz="264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 ACCELEROMETER OF THE MOBILE PHONE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1923039" y="3950604"/>
            <a:ext cx="21254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1923039" y="1764409"/>
            <a:ext cx="21254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4024083" y="1764921"/>
            <a:ext cx="24444" cy="21856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2983316" y="1764622"/>
            <a:ext cx="24444" cy="21856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3008128" y="1802505"/>
            <a:ext cx="2125092" cy="410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2977970" y="3941079"/>
            <a:ext cx="212548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7129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57006" y="30602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620" y="1636712"/>
            <a:ext cx="4430835" cy="7456118"/>
          </a:xfrm>
          <a:custGeom>
            <a:avLst/>
            <a:gdLst/>
            <a:ahLst/>
            <a:cxnLst/>
            <a:rect r="r" b="b" t="t" l="l"/>
            <a:pathLst>
              <a:path h="7456118" w="4430835">
                <a:moveTo>
                  <a:pt x="0" y="0"/>
                </a:moveTo>
                <a:lnTo>
                  <a:pt x="4430836" y="0"/>
                </a:lnTo>
                <a:lnTo>
                  <a:pt x="4430836" y="7456119"/>
                </a:lnTo>
                <a:lnTo>
                  <a:pt x="0" y="74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43560" y="96838"/>
            <a:ext cx="11456194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SOFTWARE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3858" y="1910601"/>
            <a:ext cx="10101911" cy="124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i)</a:t>
            </a:r>
            <a:r>
              <a:rPr lang="en-US" b="true" sz="2401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Bluetooth Communication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The app uses Bluetooth to receive data from the ESP32.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Object detection results and RSSI values data are transmitted via 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3858" y="3430761"/>
            <a:ext cx="11938450" cy="166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ii)</a:t>
            </a:r>
            <a:r>
              <a:rPr lang="en-US" b="true" sz="2401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Data Processing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The app processes the received data to identify detected objects and calculate user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 position.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It applies NavDrishti algorithms for determining the best path.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03858" y="5370021"/>
            <a:ext cx="9902076" cy="124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iii)</a:t>
            </a:r>
            <a:r>
              <a:rPr lang="en-US" b="true" sz="2401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Voice Assistance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Text-to-speech (TTS) is used to generate real-time voice commands.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The app provides clear navigation guidance and obstacle alerts.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3858" y="6952635"/>
            <a:ext cx="11599122" cy="82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The mobile application was developed using MIT App Inventor, providing an intuitive </a:t>
            </a:r>
          </a:p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and user-friendly interface for real-time voice assistance and navigation support.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7129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57006" y="30602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07736" y="2933506"/>
            <a:ext cx="9804659" cy="7353494"/>
          </a:xfrm>
          <a:custGeom>
            <a:avLst/>
            <a:gdLst/>
            <a:ahLst/>
            <a:cxnLst/>
            <a:rect r="r" b="b" t="t" l="l"/>
            <a:pathLst>
              <a:path h="7353494" w="9804659">
                <a:moveTo>
                  <a:pt x="0" y="0"/>
                </a:moveTo>
                <a:lnTo>
                  <a:pt x="9804660" y="0"/>
                </a:lnTo>
                <a:lnTo>
                  <a:pt x="9804660" y="7353494"/>
                </a:lnTo>
                <a:lnTo>
                  <a:pt x="0" y="73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07161" y="96838"/>
            <a:ext cx="8128992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DEMONSTRATION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1495" y="1589087"/>
            <a:ext cx="6332296" cy="8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b="true" sz="2401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Basic Path 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From room 1 to elevator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7129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57006" y="30602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45185" y="2413922"/>
            <a:ext cx="4428606" cy="787307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41495" y="29747"/>
            <a:ext cx="8128992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DEMONSTRATION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11704" y="1521996"/>
            <a:ext cx="6332296" cy="8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b="true" sz="2401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Basic Path </a:t>
            </a:r>
          </a:p>
          <a:p>
            <a:pPr algn="l" marL="518416" indent="-259208" lvl="1">
              <a:lnSpc>
                <a:spcPts val="3361"/>
              </a:lnSpc>
              <a:buFont typeface="Arial"/>
              <a:buChar char="•"/>
            </a:pPr>
            <a:r>
              <a:rPr lang="en-US" sz="2401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From room 1 to elevator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6659" y="8163775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473748" y="-1927624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02111" y="7852470"/>
            <a:ext cx="2098492" cy="2098492"/>
          </a:xfrm>
          <a:custGeom>
            <a:avLst/>
            <a:gdLst/>
            <a:ahLst/>
            <a:cxnLst/>
            <a:rect r="r" b="b" t="t" l="l"/>
            <a:pathLst>
              <a:path h="2098492" w="2098492">
                <a:moveTo>
                  <a:pt x="0" y="0"/>
                </a:moveTo>
                <a:lnTo>
                  <a:pt x="2098492" y="0"/>
                </a:lnTo>
                <a:lnTo>
                  <a:pt x="2098492" y="2098492"/>
                </a:lnTo>
                <a:lnTo>
                  <a:pt x="0" y="209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83332" y="-56343"/>
            <a:ext cx="4651415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2693" y="1312114"/>
            <a:ext cx="14185465" cy="317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By leveraging Bluetooth beacons and IMU sensors, the system ensures reliable indoor positioning with minimal drift, enhancing user confidence.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The lightweight FOMO model on the ESP32 enables real-time identification of obstacles like chairs and humans, while ultrasonic sensors provide additional safety like walls.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lear Sans Light"/>
                <a:ea typeface="Clear Sans Light"/>
                <a:cs typeface="Clear Sans Light"/>
                <a:sym typeface="Clear Sans Light"/>
              </a:rPr>
              <a:t>Nav Drishti prioritizes accessibility and independence for visually impaired individuals, offering a scalable and cost-effective solution for safer indoor navigation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458185" y="4236734"/>
            <a:ext cx="5101709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FUTURE PLANS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206" y="5268284"/>
            <a:ext cx="16774794" cy="272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Smartphone Independence: Enhance the Nav Drishti system by integrating a DSP IC with the ESP32, allowing direct microphone and speaker management. A preloaded map stored on an SD card will enable offline navigation without the need for a smartphone.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OCR for Vision Assistance: Develop an Optical Character Recognition (OCR) feature to assist visually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   impaired individuals in reading printed text. This will further empower users to access written information         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2509" y="8518077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41435" y="1758537"/>
            <a:ext cx="5449362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5499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OUR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5090" y="2471819"/>
            <a:ext cx="4593660" cy="48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3699"/>
              </a:lnSpc>
              <a:buFont typeface="Arial"/>
              <a:buChar char="•"/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Ujwal Shanbhag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64615" y="3368757"/>
            <a:ext cx="4679385" cy="48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3699"/>
              </a:lnSpc>
              <a:buFont typeface="Arial"/>
              <a:buChar char="•"/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Tanmay Kulkarni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4850" y="2471819"/>
            <a:ext cx="4022565" cy="48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3699"/>
              </a:lnSpc>
              <a:buFont typeface="Arial"/>
              <a:buChar char="•"/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Karthik Gunda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75800" y="3395232"/>
            <a:ext cx="4022565" cy="48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3699"/>
              </a:lnSpc>
              <a:buFont typeface="Arial"/>
              <a:buChar char="•"/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Amogh Bhat</a:t>
            </a:r>
          </a:p>
        </p:txBody>
      </p:sp>
      <p:grpSp>
        <p:nvGrpSpPr>
          <p:cNvPr name="Group 11" id="11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366115" y="7277295"/>
            <a:ext cx="328755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Dr.Ujwala Patil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1435" y="403225"/>
            <a:ext cx="24837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TEAM 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09222" y="546100"/>
            <a:ext cx="301263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ADC2024489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9482" y="4148537"/>
            <a:ext cx="349305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56010" y="5166950"/>
            <a:ext cx="1243715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KLE TECHNOLOGICAL UNIVERSITY HUBBALLI,KARNATAKA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9482" y="5985510"/>
            <a:ext cx="4462462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TEAM MENTOR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2509" y="7625593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5513" y="474656"/>
            <a:ext cx="3390900" cy="3247848"/>
            <a:chOff x="0" y="0"/>
            <a:chExt cx="893077" cy="85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3076" cy="855400"/>
            </a:xfrm>
            <a:custGeom>
              <a:avLst/>
              <a:gdLst/>
              <a:ahLst/>
              <a:cxnLst/>
              <a:rect r="r" b="b" t="t" l="l"/>
              <a:pathLst>
                <a:path h="855400" w="893076">
                  <a:moveTo>
                    <a:pt x="446538" y="0"/>
                  </a:moveTo>
                  <a:cubicBezTo>
                    <a:pt x="199922" y="0"/>
                    <a:pt x="0" y="191488"/>
                    <a:pt x="0" y="427700"/>
                  </a:cubicBezTo>
                  <a:cubicBezTo>
                    <a:pt x="0" y="663912"/>
                    <a:pt x="199922" y="855400"/>
                    <a:pt x="446538" y="855400"/>
                  </a:cubicBezTo>
                  <a:cubicBezTo>
                    <a:pt x="693155" y="855400"/>
                    <a:pt x="893076" y="663912"/>
                    <a:pt x="893076" y="427700"/>
                  </a:cubicBezTo>
                  <a:cubicBezTo>
                    <a:pt x="893076" y="191488"/>
                    <a:pt x="693155" y="0"/>
                    <a:pt x="446538" y="0"/>
                  </a:cubicBezTo>
                  <a:close/>
                </a:path>
              </a:pathLst>
            </a:custGeom>
            <a:solidFill>
              <a:srgbClr val="2A2E3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3726" y="23044"/>
              <a:ext cx="725625" cy="752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INTRODUCTION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86056" y="1895652"/>
            <a:ext cx="3390900" cy="3247848"/>
            <a:chOff x="0" y="0"/>
            <a:chExt cx="893077" cy="85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3076" cy="855400"/>
            </a:xfrm>
            <a:custGeom>
              <a:avLst/>
              <a:gdLst/>
              <a:ahLst/>
              <a:cxnLst/>
              <a:rect r="r" b="b" t="t" l="l"/>
              <a:pathLst>
                <a:path h="855400" w="893076">
                  <a:moveTo>
                    <a:pt x="446538" y="0"/>
                  </a:moveTo>
                  <a:cubicBezTo>
                    <a:pt x="199922" y="0"/>
                    <a:pt x="0" y="191488"/>
                    <a:pt x="0" y="427700"/>
                  </a:cubicBezTo>
                  <a:cubicBezTo>
                    <a:pt x="0" y="663912"/>
                    <a:pt x="199922" y="855400"/>
                    <a:pt x="446538" y="855400"/>
                  </a:cubicBezTo>
                  <a:cubicBezTo>
                    <a:pt x="693155" y="855400"/>
                    <a:pt x="893076" y="663912"/>
                    <a:pt x="893076" y="427700"/>
                  </a:cubicBezTo>
                  <a:cubicBezTo>
                    <a:pt x="893076" y="191488"/>
                    <a:pt x="693155" y="0"/>
                    <a:pt x="446538" y="0"/>
                  </a:cubicBezTo>
                  <a:close/>
                </a:path>
              </a:pathLst>
            </a:custGeom>
            <a:solidFill>
              <a:srgbClr val="2A2E3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3726" y="23044"/>
              <a:ext cx="725625" cy="752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HARDWARE ARCHITECTURE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76956" y="3260024"/>
            <a:ext cx="3390900" cy="3247848"/>
            <a:chOff x="0" y="0"/>
            <a:chExt cx="893077" cy="85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3076" cy="855400"/>
            </a:xfrm>
            <a:custGeom>
              <a:avLst/>
              <a:gdLst/>
              <a:ahLst/>
              <a:cxnLst/>
              <a:rect r="r" b="b" t="t" l="l"/>
              <a:pathLst>
                <a:path h="855400" w="893076">
                  <a:moveTo>
                    <a:pt x="446538" y="0"/>
                  </a:moveTo>
                  <a:cubicBezTo>
                    <a:pt x="199922" y="0"/>
                    <a:pt x="0" y="191488"/>
                    <a:pt x="0" y="427700"/>
                  </a:cubicBezTo>
                  <a:cubicBezTo>
                    <a:pt x="0" y="663912"/>
                    <a:pt x="199922" y="855400"/>
                    <a:pt x="446538" y="855400"/>
                  </a:cubicBezTo>
                  <a:cubicBezTo>
                    <a:pt x="693155" y="855400"/>
                    <a:pt x="893076" y="663912"/>
                    <a:pt x="893076" y="427700"/>
                  </a:cubicBezTo>
                  <a:cubicBezTo>
                    <a:pt x="893076" y="191488"/>
                    <a:pt x="693155" y="0"/>
                    <a:pt x="446538" y="0"/>
                  </a:cubicBezTo>
                  <a:close/>
                </a:path>
              </a:pathLst>
            </a:custGeom>
            <a:solidFill>
              <a:srgbClr val="2A2E3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83726" y="23044"/>
              <a:ext cx="725625" cy="752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SOFTWARE</a:t>
              </a:r>
            </a:p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ARCHITECTURE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27187" y="4883948"/>
            <a:ext cx="3390900" cy="3247848"/>
            <a:chOff x="0" y="0"/>
            <a:chExt cx="893077" cy="85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3076" cy="855400"/>
            </a:xfrm>
            <a:custGeom>
              <a:avLst/>
              <a:gdLst/>
              <a:ahLst/>
              <a:cxnLst/>
              <a:rect r="r" b="b" t="t" l="l"/>
              <a:pathLst>
                <a:path h="855400" w="893076">
                  <a:moveTo>
                    <a:pt x="446538" y="0"/>
                  </a:moveTo>
                  <a:cubicBezTo>
                    <a:pt x="199922" y="0"/>
                    <a:pt x="0" y="191488"/>
                    <a:pt x="0" y="427700"/>
                  </a:cubicBezTo>
                  <a:cubicBezTo>
                    <a:pt x="0" y="663912"/>
                    <a:pt x="199922" y="855400"/>
                    <a:pt x="446538" y="855400"/>
                  </a:cubicBezTo>
                  <a:cubicBezTo>
                    <a:pt x="693155" y="855400"/>
                    <a:pt x="893076" y="663912"/>
                    <a:pt x="893076" y="427700"/>
                  </a:cubicBezTo>
                  <a:cubicBezTo>
                    <a:pt x="893076" y="191488"/>
                    <a:pt x="693155" y="0"/>
                    <a:pt x="446538" y="0"/>
                  </a:cubicBezTo>
                  <a:close/>
                </a:path>
              </a:pathLst>
            </a:custGeom>
            <a:solidFill>
              <a:srgbClr val="2A2E3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3726" y="23044"/>
              <a:ext cx="725625" cy="752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RESULTS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52509" y="6305369"/>
            <a:ext cx="3390900" cy="3247848"/>
            <a:chOff x="0" y="0"/>
            <a:chExt cx="893077" cy="85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3076" cy="855400"/>
            </a:xfrm>
            <a:custGeom>
              <a:avLst/>
              <a:gdLst/>
              <a:ahLst/>
              <a:cxnLst/>
              <a:rect r="r" b="b" t="t" l="l"/>
              <a:pathLst>
                <a:path h="855400" w="893076">
                  <a:moveTo>
                    <a:pt x="446538" y="0"/>
                  </a:moveTo>
                  <a:cubicBezTo>
                    <a:pt x="199922" y="0"/>
                    <a:pt x="0" y="191488"/>
                    <a:pt x="0" y="427700"/>
                  </a:cubicBezTo>
                  <a:cubicBezTo>
                    <a:pt x="0" y="663912"/>
                    <a:pt x="199922" y="855400"/>
                    <a:pt x="446538" y="855400"/>
                  </a:cubicBezTo>
                  <a:cubicBezTo>
                    <a:pt x="693155" y="855400"/>
                    <a:pt x="893076" y="663912"/>
                    <a:pt x="893076" y="427700"/>
                  </a:cubicBezTo>
                  <a:cubicBezTo>
                    <a:pt x="893076" y="191488"/>
                    <a:pt x="693155" y="0"/>
                    <a:pt x="446538" y="0"/>
                  </a:cubicBezTo>
                  <a:close/>
                </a:path>
              </a:pathLst>
            </a:custGeom>
            <a:solidFill>
              <a:srgbClr val="2A2E3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3726" y="23044"/>
              <a:ext cx="725625" cy="752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1"/>
                </a:lnSpc>
              </a:pPr>
              <a:r>
                <a:rPr lang="en-US" sz="2401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CONCLUSION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108963" y="429133"/>
            <a:ext cx="9572184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8000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57911" y="8163775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1666" y="1606740"/>
            <a:ext cx="15216896" cy="238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3795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Navigating indoor spaces poses significant challenges for visually impaired individuals due to the absence of reliable and accessible navigation systems. </a:t>
            </a:r>
          </a:p>
          <a:p>
            <a:pPr algn="l" marL="712472" indent="-356236" lvl="1">
              <a:lnSpc>
                <a:spcPts val="3795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There is a need for an affordable, scalable, and accurate indoor navigation system that enables visually impaired individuals to move independently, avoid obstacles, and access real-time navigation assistance.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8288000" y="2371902"/>
            <a:ext cx="5898624" cy="3855248"/>
            <a:chOff x="0" y="0"/>
            <a:chExt cx="2036073" cy="1330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89816" y="4140082"/>
            <a:ext cx="2560783" cy="5117702"/>
          </a:xfrm>
          <a:custGeom>
            <a:avLst/>
            <a:gdLst/>
            <a:ahLst/>
            <a:cxnLst/>
            <a:rect r="r" b="b" t="t" l="l"/>
            <a:pathLst>
              <a:path h="5117702" w="2560783">
                <a:moveTo>
                  <a:pt x="0" y="0"/>
                </a:moveTo>
                <a:lnTo>
                  <a:pt x="2560783" y="0"/>
                </a:lnTo>
                <a:lnTo>
                  <a:pt x="2560783" y="5117701"/>
                </a:lnTo>
                <a:lnTo>
                  <a:pt x="0" y="5117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93" r="0" b="-229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9573490" y="8711037"/>
            <a:ext cx="47625" cy="1341120"/>
            <a:chOff x="0" y="0"/>
            <a:chExt cx="63500" cy="17881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58" y="48260"/>
              <a:ext cx="52703" cy="1690370"/>
            </a:xfrm>
            <a:custGeom>
              <a:avLst/>
              <a:gdLst/>
              <a:ahLst/>
              <a:cxnLst/>
              <a:rect r="r" b="b" t="t" l="l"/>
              <a:pathLst>
                <a:path h="1690370" w="52703">
                  <a:moveTo>
                    <a:pt x="27815" y="745490"/>
                  </a:moveTo>
                  <a:cubicBezTo>
                    <a:pt x="28547" y="1248410"/>
                    <a:pt x="30194" y="1267460"/>
                    <a:pt x="30743" y="1310640"/>
                  </a:cubicBezTo>
                  <a:cubicBezTo>
                    <a:pt x="31658" y="1367790"/>
                    <a:pt x="30377" y="1463040"/>
                    <a:pt x="31475" y="1515110"/>
                  </a:cubicBezTo>
                  <a:cubicBezTo>
                    <a:pt x="32024" y="1546860"/>
                    <a:pt x="34952" y="1574800"/>
                    <a:pt x="34403" y="1592580"/>
                  </a:cubicBezTo>
                  <a:cubicBezTo>
                    <a:pt x="34037" y="1602740"/>
                    <a:pt x="32390" y="1615440"/>
                    <a:pt x="31658" y="1612900"/>
                  </a:cubicBezTo>
                  <a:cubicBezTo>
                    <a:pt x="28547" y="1605280"/>
                    <a:pt x="30377" y="1263650"/>
                    <a:pt x="31292" y="1144270"/>
                  </a:cubicBezTo>
                  <a:cubicBezTo>
                    <a:pt x="32024" y="1069340"/>
                    <a:pt x="33671" y="1032510"/>
                    <a:pt x="34403" y="963930"/>
                  </a:cubicBezTo>
                  <a:cubicBezTo>
                    <a:pt x="35135" y="869950"/>
                    <a:pt x="37331" y="723900"/>
                    <a:pt x="34952" y="636270"/>
                  </a:cubicBezTo>
                  <a:cubicBezTo>
                    <a:pt x="33305" y="572770"/>
                    <a:pt x="25071" y="480060"/>
                    <a:pt x="25620" y="477520"/>
                  </a:cubicBezTo>
                  <a:cubicBezTo>
                    <a:pt x="25986" y="476250"/>
                    <a:pt x="27266" y="485140"/>
                    <a:pt x="28181" y="497840"/>
                  </a:cubicBezTo>
                  <a:cubicBezTo>
                    <a:pt x="32207" y="558800"/>
                    <a:pt x="36782" y="953770"/>
                    <a:pt x="41357" y="1078230"/>
                  </a:cubicBezTo>
                  <a:cubicBezTo>
                    <a:pt x="43553" y="1140460"/>
                    <a:pt x="48860" y="1187450"/>
                    <a:pt x="47945" y="1212850"/>
                  </a:cubicBezTo>
                  <a:cubicBezTo>
                    <a:pt x="47579" y="1225550"/>
                    <a:pt x="45749" y="1235710"/>
                    <a:pt x="44468" y="1235710"/>
                  </a:cubicBezTo>
                  <a:cubicBezTo>
                    <a:pt x="43370" y="1236980"/>
                    <a:pt x="41540" y="1229360"/>
                    <a:pt x="40991" y="1220470"/>
                  </a:cubicBezTo>
                  <a:cubicBezTo>
                    <a:pt x="39893" y="1202690"/>
                    <a:pt x="43553" y="1164590"/>
                    <a:pt x="44102" y="1121410"/>
                  </a:cubicBezTo>
                  <a:cubicBezTo>
                    <a:pt x="45200" y="1040130"/>
                    <a:pt x="43919" y="896620"/>
                    <a:pt x="43004" y="764540"/>
                  </a:cubicBezTo>
                  <a:cubicBezTo>
                    <a:pt x="41723" y="596900"/>
                    <a:pt x="38612" y="311150"/>
                    <a:pt x="36416" y="200660"/>
                  </a:cubicBezTo>
                  <a:cubicBezTo>
                    <a:pt x="35501" y="152400"/>
                    <a:pt x="34952" y="129540"/>
                    <a:pt x="33488" y="100330"/>
                  </a:cubicBezTo>
                  <a:cubicBezTo>
                    <a:pt x="32390" y="73660"/>
                    <a:pt x="28547" y="48260"/>
                    <a:pt x="28730" y="30480"/>
                  </a:cubicBezTo>
                  <a:cubicBezTo>
                    <a:pt x="28913" y="17780"/>
                    <a:pt x="30377" y="3810"/>
                    <a:pt x="31475" y="2540"/>
                  </a:cubicBezTo>
                  <a:cubicBezTo>
                    <a:pt x="32756" y="0"/>
                    <a:pt x="34586" y="3810"/>
                    <a:pt x="35867" y="17780"/>
                  </a:cubicBezTo>
                  <a:cubicBezTo>
                    <a:pt x="42638" y="91440"/>
                    <a:pt x="44285" y="913130"/>
                    <a:pt x="38612" y="1002030"/>
                  </a:cubicBezTo>
                  <a:cubicBezTo>
                    <a:pt x="37514" y="1019810"/>
                    <a:pt x="35867" y="1028700"/>
                    <a:pt x="34586" y="1027430"/>
                  </a:cubicBezTo>
                  <a:cubicBezTo>
                    <a:pt x="33305" y="1027430"/>
                    <a:pt x="32024" y="1014730"/>
                    <a:pt x="31292" y="1002030"/>
                  </a:cubicBezTo>
                  <a:cubicBezTo>
                    <a:pt x="30377" y="985520"/>
                    <a:pt x="30377" y="947420"/>
                    <a:pt x="31475" y="932180"/>
                  </a:cubicBezTo>
                  <a:cubicBezTo>
                    <a:pt x="32207" y="922020"/>
                    <a:pt x="34220" y="911860"/>
                    <a:pt x="35501" y="913130"/>
                  </a:cubicBezTo>
                  <a:cubicBezTo>
                    <a:pt x="36599" y="913130"/>
                    <a:pt x="37880" y="922020"/>
                    <a:pt x="38612" y="932180"/>
                  </a:cubicBezTo>
                  <a:cubicBezTo>
                    <a:pt x="39710" y="948690"/>
                    <a:pt x="39710" y="993140"/>
                    <a:pt x="38612" y="1009650"/>
                  </a:cubicBezTo>
                  <a:cubicBezTo>
                    <a:pt x="37880" y="1019810"/>
                    <a:pt x="36599" y="1028700"/>
                    <a:pt x="35501" y="1028700"/>
                  </a:cubicBezTo>
                  <a:cubicBezTo>
                    <a:pt x="34220" y="1029970"/>
                    <a:pt x="32390" y="1022350"/>
                    <a:pt x="31475" y="1009650"/>
                  </a:cubicBezTo>
                  <a:cubicBezTo>
                    <a:pt x="28913" y="975360"/>
                    <a:pt x="29645" y="796290"/>
                    <a:pt x="31475" y="763270"/>
                  </a:cubicBezTo>
                  <a:cubicBezTo>
                    <a:pt x="32024" y="751840"/>
                    <a:pt x="32756" y="748030"/>
                    <a:pt x="33671" y="745490"/>
                  </a:cubicBezTo>
                  <a:cubicBezTo>
                    <a:pt x="34586" y="742950"/>
                    <a:pt x="36233" y="742950"/>
                    <a:pt x="37148" y="748030"/>
                  </a:cubicBezTo>
                  <a:cubicBezTo>
                    <a:pt x="38246" y="755650"/>
                    <a:pt x="38612" y="772160"/>
                    <a:pt x="38612" y="798830"/>
                  </a:cubicBezTo>
                  <a:cubicBezTo>
                    <a:pt x="39161" y="896620"/>
                    <a:pt x="28364" y="1322070"/>
                    <a:pt x="23607" y="1482090"/>
                  </a:cubicBezTo>
                  <a:cubicBezTo>
                    <a:pt x="21045" y="1569720"/>
                    <a:pt x="19215" y="1663700"/>
                    <a:pt x="16104" y="1684020"/>
                  </a:cubicBezTo>
                  <a:cubicBezTo>
                    <a:pt x="15006" y="1690370"/>
                    <a:pt x="13725" y="1690370"/>
                    <a:pt x="12810" y="1687830"/>
                  </a:cubicBezTo>
                  <a:cubicBezTo>
                    <a:pt x="11712" y="1685290"/>
                    <a:pt x="10980" y="1678940"/>
                    <a:pt x="10248" y="1664970"/>
                  </a:cubicBezTo>
                  <a:cubicBezTo>
                    <a:pt x="6771" y="1607820"/>
                    <a:pt x="0" y="1228090"/>
                    <a:pt x="2562" y="1169670"/>
                  </a:cubicBezTo>
                  <a:cubicBezTo>
                    <a:pt x="3111" y="1155700"/>
                    <a:pt x="4209" y="1148080"/>
                    <a:pt x="5307" y="1146810"/>
                  </a:cubicBezTo>
                  <a:cubicBezTo>
                    <a:pt x="6588" y="1145540"/>
                    <a:pt x="9516" y="1158240"/>
                    <a:pt x="9699" y="1167130"/>
                  </a:cubicBezTo>
                  <a:cubicBezTo>
                    <a:pt x="9882" y="1174750"/>
                    <a:pt x="7686" y="1195070"/>
                    <a:pt x="6588" y="1196340"/>
                  </a:cubicBezTo>
                  <a:cubicBezTo>
                    <a:pt x="5307" y="1197610"/>
                    <a:pt x="2562" y="1181100"/>
                    <a:pt x="2562" y="1173480"/>
                  </a:cubicBezTo>
                  <a:cubicBezTo>
                    <a:pt x="2379" y="1164590"/>
                    <a:pt x="4758" y="1146810"/>
                    <a:pt x="6039" y="1145540"/>
                  </a:cubicBezTo>
                  <a:cubicBezTo>
                    <a:pt x="7320" y="1145540"/>
                    <a:pt x="8601" y="1151890"/>
                    <a:pt x="9699" y="1164590"/>
                  </a:cubicBezTo>
                  <a:cubicBezTo>
                    <a:pt x="13542" y="1211580"/>
                    <a:pt x="16653" y="1478280"/>
                    <a:pt x="17019" y="1572260"/>
                  </a:cubicBezTo>
                  <a:cubicBezTo>
                    <a:pt x="17385" y="1620520"/>
                    <a:pt x="18117" y="1670050"/>
                    <a:pt x="16104" y="1684020"/>
                  </a:cubicBezTo>
                  <a:cubicBezTo>
                    <a:pt x="15189" y="1690370"/>
                    <a:pt x="12993" y="1689100"/>
                    <a:pt x="11895" y="1685290"/>
                  </a:cubicBezTo>
                  <a:cubicBezTo>
                    <a:pt x="10980" y="1681480"/>
                    <a:pt x="10431" y="1672590"/>
                    <a:pt x="10248" y="1658620"/>
                  </a:cubicBezTo>
                  <a:cubicBezTo>
                    <a:pt x="9699" y="1625600"/>
                    <a:pt x="14091" y="1557020"/>
                    <a:pt x="16287" y="1474470"/>
                  </a:cubicBezTo>
                  <a:cubicBezTo>
                    <a:pt x="20679" y="1314450"/>
                    <a:pt x="25437" y="829310"/>
                    <a:pt x="31475" y="763270"/>
                  </a:cubicBezTo>
                  <a:cubicBezTo>
                    <a:pt x="32756" y="748030"/>
                    <a:pt x="34220" y="742950"/>
                    <a:pt x="35501" y="744220"/>
                  </a:cubicBezTo>
                  <a:cubicBezTo>
                    <a:pt x="36599" y="744220"/>
                    <a:pt x="37880" y="750570"/>
                    <a:pt x="38612" y="763270"/>
                  </a:cubicBezTo>
                  <a:cubicBezTo>
                    <a:pt x="40808" y="797560"/>
                    <a:pt x="41174" y="975360"/>
                    <a:pt x="38612" y="1009650"/>
                  </a:cubicBezTo>
                  <a:cubicBezTo>
                    <a:pt x="37514" y="1022350"/>
                    <a:pt x="35684" y="1029970"/>
                    <a:pt x="34586" y="1028700"/>
                  </a:cubicBezTo>
                  <a:cubicBezTo>
                    <a:pt x="33305" y="1027430"/>
                    <a:pt x="31841" y="1016000"/>
                    <a:pt x="31292" y="1003300"/>
                  </a:cubicBezTo>
                  <a:cubicBezTo>
                    <a:pt x="30377" y="985520"/>
                    <a:pt x="30743" y="933450"/>
                    <a:pt x="32207" y="920750"/>
                  </a:cubicBezTo>
                  <a:cubicBezTo>
                    <a:pt x="33122" y="914400"/>
                    <a:pt x="35318" y="911860"/>
                    <a:pt x="36233" y="914400"/>
                  </a:cubicBezTo>
                  <a:cubicBezTo>
                    <a:pt x="37331" y="916940"/>
                    <a:pt x="38246" y="927100"/>
                    <a:pt x="38612" y="938530"/>
                  </a:cubicBezTo>
                  <a:cubicBezTo>
                    <a:pt x="39344" y="956310"/>
                    <a:pt x="39344" y="1007110"/>
                    <a:pt x="37697" y="1019810"/>
                  </a:cubicBezTo>
                  <a:cubicBezTo>
                    <a:pt x="36782" y="1027430"/>
                    <a:pt x="34769" y="1028700"/>
                    <a:pt x="33671" y="1026160"/>
                  </a:cubicBezTo>
                  <a:cubicBezTo>
                    <a:pt x="32573" y="1023620"/>
                    <a:pt x="32024" y="1017270"/>
                    <a:pt x="31292" y="1002030"/>
                  </a:cubicBezTo>
                  <a:cubicBezTo>
                    <a:pt x="28364" y="937260"/>
                    <a:pt x="31658" y="568960"/>
                    <a:pt x="30743" y="415290"/>
                  </a:cubicBezTo>
                  <a:cubicBezTo>
                    <a:pt x="30011" y="316230"/>
                    <a:pt x="27998" y="242570"/>
                    <a:pt x="27815" y="170180"/>
                  </a:cubicBezTo>
                  <a:cubicBezTo>
                    <a:pt x="27632" y="113030"/>
                    <a:pt x="26901" y="41910"/>
                    <a:pt x="28913" y="17780"/>
                  </a:cubicBezTo>
                  <a:cubicBezTo>
                    <a:pt x="30011" y="6350"/>
                    <a:pt x="32024" y="1270"/>
                    <a:pt x="33305" y="2540"/>
                  </a:cubicBezTo>
                  <a:cubicBezTo>
                    <a:pt x="34586" y="2540"/>
                    <a:pt x="36050" y="12700"/>
                    <a:pt x="37148" y="26670"/>
                  </a:cubicBezTo>
                  <a:cubicBezTo>
                    <a:pt x="39893" y="57150"/>
                    <a:pt x="41906" y="123190"/>
                    <a:pt x="43736" y="196850"/>
                  </a:cubicBezTo>
                  <a:cubicBezTo>
                    <a:pt x="47030" y="330200"/>
                    <a:pt x="49043" y="594360"/>
                    <a:pt x="50324" y="763270"/>
                  </a:cubicBezTo>
                  <a:cubicBezTo>
                    <a:pt x="51239" y="899160"/>
                    <a:pt x="52703" y="1050290"/>
                    <a:pt x="51239" y="1132840"/>
                  </a:cubicBezTo>
                  <a:cubicBezTo>
                    <a:pt x="50507" y="1173480"/>
                    <a:pt x="49592" y="1210310"/>
                    <a:pt x="47396" y="1224280"/>
                  </a:cubicBezTo>
                  <a:cubicBezTo>
                    <a:pt x="46115" y="1233170"/>
                    <a:pt x="44285" y="1238250"/>
                    <a:pt x="42821" y="1233170"/>
                  </a:cubicBezTo>
                  <a:cubicBezTo>
                    <a:pt x="39527" y="1221740"/>
                    <a:pt x="36782" y="1151890"/>
                    <a:pt x="34037" y="1083310"/>
                  </a:cubicBezTo>
                  <a:cubicBezTo>
                    <a:pt x="28913" y="953770"/>
                    <a:pt x="19581" y="585470"/>
                    <a:pt x="20862" y="494030"/>
                  </a:cubicBezTo>
                  <a:cubicBezTo>
                    <a:pt x="21411" y="463550"/>
                    <a:pt x="22143" y="443230"/>
                    <a:pt x="23973" y="436880"/>
                  </a:cubicBezTo>
                  <a:cubicBezTo>
                    <a:pt x="25803" y="430530"/>
                    <a:pt x="29645" y="440690"/>
                    <a:pt x="32024" y="455930"/>
                  </a:cubicBezTo>
                  <a:cubicBezTo>
                    <a:pt x="36416" y="485140"/>
                    <a:pt x="40076" y="549910"/>
                    <a:pt x="42272" y="635000"/>
                  </a:cubicBezTo>
                  <a:cubicBezTo>
                    <a:pt x="47213" y="831850"/>
                    <a:pt x="43370" y="1564640"/>
                    <a:pt x="36965" y="1634490"/>
                  </a:cubicBezTo>
                  <a:cubicBezTo>
                    <a:pt x="35867" y="1645920"/>
                    <a:pt x="34403" y="1649730"/>
                    <a:pt x="33122" y="1647190"/>
                  </a:cubicBezTo>
                  <a:cubicBezTo>
                    <a:pt x="31292" y="1644650"/>
                    <a:pt x="28730" y="1620520"/>
                    <a:pt x="27083" y="1601470"/>
                  </a:cubicBezTo>
                  <a:cubicBezTo>
                    <a:pt x="25437" y="1578610"/>
                    <a:pt x="24705" y="1550670"/>
                    <a:pt x="24156" y="1516380"/>
                  </a:cubicBezTo>
                  <a:cubicBezTo>
                    <a:pt x="23058" y="1463040"/>
                    <a:pt x="24339" y="1375410"/>
                    <a:pt x="23424" y="1316990"/>
                  </a:cubicBezTo>
                  <a:cubicBezTo>
                    <a:pt x="22875" y="1272540"/>
                    <a:pt x="21228" y="1250950"/>
                    <a:pt x="20496" y="1197610"/>
                  </a:cubicBezTo>
                  <a:cubicBezTo>
                    <a:pt x="19215" y="1096010"/>
                    <a:pt x="16836" y="801370"/>
                    <a:pt x="20496" y="745490"/>
                  </a:cubicBezTo>
                  <a:cubicBezTo>
                    <a:pt x="21594" y="728980"/>
                    <a:pt x="23424" y="720090"/>
                    <a:pt x="24705" y="720090"/>
                  </a:cubicBezTo>
                  <a:cubicBezTo>
                    <a:pt x="25803" y="721360"/>
                    <a:pt x="27815" y="745490"/>
                    <a:pt x="27815" y="745490"/>
                  </a:cubicBezTo>
                </a:path>
              </a:pathLst>
            </a:custGeom>
            <a:solidFill>
              <a:srgbClr val="E3F8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339715" y="6008370"/>
            <a:ext cx="301942" cy="1252538"/>
            <a:chOff x="0" y="0"/>
            <a:chExt cx="402590" cy="1670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9530"/>
              <a:ext cx="320040" cy="1570990"/>
            </a:xfrm>
            <a:custGeom>
              <a:avLst/>
              <a:gdLst/>
              <a:ahLst/>
              <a:cxnLst/>
              <a:rect r="r" b="b" t="t" l="l"/>
              <a:pathLst>
                <a:path h="1570990" w="320040">
                  <a:moveTo>
                    <a:pt x="208280" y="712470"/>
                  </a:moveTo>
                  <a:cubicBezTo>
                    <a:pt x="118110" y="577850"/>
                    <a:pt x="85090" y="436880"/>
                    <a:pt x="69850" y="365760"/>
                  </a:cubicBezTo>
                  <a:cubicBezTo>
                    <a:pt x="59690" y="320040"/>
                    <a:pt x="57150" y="297180"/>
                    <a:pt x="54610" y="252730"/>
                  </a:cubicBezTo>
                  <a:cubicBezTo>
                    <a:pt x="50800" y="191770"/>
                    <a:pt x="38100" y="66040"/>
                    <a:pt x="55880" y="29210"/>
                  </a:cubicBezTo>
                  <a:cubicBezTo>
                    <a:pt x="62230" y="12700"/>
                    <a:pt x="77470" y="1270"/>
                    <a:pt x="87630" y="1270"/>
                  </a:cubicBezTo>
                  <a:cubicBezTo>
                    <a:pt x="97790" y="1270"/>
                    <a:pt x="106680" y="6350"/>
                    <a:pt x="115570" y="20320"/>
                  </a:cubicBezTo>
                  <a:cubicBezTo>
                    <a:pt x="147320" y="68580"/>
                    <a:pt x="176530" y="280670"/>
                    <a:pt x="204470" y="439420"/>
                  </a:cubicBezTo>
                  <a:cubicBezTo>
                    <a:pt x="240030" y="647700"/>
                    <a:pt x="287020" y="1029970"/>
                    <a:pt x="298450" y="1164590"/>
                  </a:cubicBezTo>
                  <a:cubicBezTo>
                    <a:pt x="302260" y="1217930"/>
                    <a:pt x="309880" y="1253490"/>
                    <a:pt x="300990" y="1275080"/>
                  </a:cubicBezTo>
                  <a:cubicBezTo>
                    <a:pt x="297180" y="1285240"/>
                    <a:pt x="288290" y="1292860"/>
                    <a:pt x="280670" y="1294130"/>
                  </a:cubicBezTo>
                  <a:cubicBezTo>
                    <a:pt x="273050" y="1295400"/>
                    <a:pt x="265430" y="1295400"/>
                    <a:pt x="257810" y="1286510"/>
                  </a:cubicBezTo>
                  <a:cubicBezTo>
                    <a:pt x="217170" y="1235710"/>
                    <a:pt x="182880" y="683260"/>
                    <a:pt x="166370" y="495300"/>
                  </a:cubicBezTo>
                  <a:cubicBezTo>
                    <a:pt x="157480" y="391160"/>
                    <a:pt x="142240" y="321310"/>
                    <a:pt x="152400" y="254000"/>
                  </a:cubicBezTo>
                  <a:cubicBezTo>
                    <a:pt x="160020" y="201930"/>
                    <a:pt x="184150" y="142240"/>
                    <a:pt x="203200" y="121920"/>
                  </a:cubicBezTo>
                  <a:cubicBezTo>
                    <a:pt x="212090" y="114300"/>
                    <a:pt x="222250" y="109220"/>
                    <a:pt x="229870" y="111760"/>
                  </a:cubicBezTo>
                  <a:cubicBezTo>
                    <a:pt x="237490" y="113030"/>
                    <a:pt x="243840" y="118110"/>
                    <a:pt x="250190" y="132080"/>
                  </a:cubicBezTo>
                  <a:cubicBezTo>
                    <a:pt x="274320" y="194310"/>
                    <a:pt x="281940" y="671830"/>
                    <a:pt x="252730" y="739140"/>
                  </a:cubicBezTo>
                  <a:cubicBezTo>
                    <a:pt x="245110" y="755650"/>
                    <a:pt x="232410" y="764540"/>
                    <a:pt x="223520" y="764540"/>
                  </a:cubicBezTo>
                  <a:cubicBezTo>
                    <a:pt x="215900" y="763270"/>
                    <a:pt x="203200" y="749300"/>
                    <a:pt x="201930" y="739140"/>
                  </a:cubicBezTo>
                  <a:cubicBezTo>
                    <a:pt x="199390" y="726440"/>
                    <a:pt x="212090" y="715010"/>
                    <a:pt x="217170" y="690880"/>
                  </a:cubicBezTo>
                  <a:cubicBezTo>
                    <a:pt x="231140" y="619760"/>
                    <a:pt x="223520" y="308610"/>
                    <a:pt x="251460" y="260350"/>
                  </a:cubicBezTo>
                  <a:cubicBezTo>
                    <a:pt x="260350" y="246380"/>
                    <a:pt x="271780" y="240030"/>
                    <a:pt x="280670" y="241300"/>
                  </a:cubicBezTo>
                  <a:cubicBezTo>
                    <a:pt x="288290" y="242570"/>
                    <a:pt x="297180" y="252730"/>
                    <a:pt x="302260" y="267970"/>
                  </a:cubicBezTo>
                  <a:cubicBezTo>
                    <a:pt x="316230" y="307340"/>
                    <a:pt x="306070" y="431800"/>
                    <a:pt x="302260" y="524510"/>
                  </a:cubicBezTo>
                  <a:cubicBezTo>
                    <a:pt x="298450" y="633730"/>
                    <a:pt x="299720" y="842010"/>
                    <a:pt x="274320" y="880110"/>
                  </a:cubicBezTo>
                  <a:cubicBezTo>
                    <a:pt x="266700" y="891540"/>
                    <a:pt x="256540" y="894080"/>
                    <a:pt x="248920" y="892810"/>
                  </a:cubicBezTo>
                  <a:cubicBezTo>
                    <a:pt x="241300" y="891540"/>
                    <a:pt x="232410" y="886460"/>
                    <a:pt x="227330" y="873760"/>
                  </a:cubicBezTo>
                  <a:cubicBezTo>
                    <a:pt x="207010" y="826770"/>
                    <a:pt x="246380" y="542290"/>
                    <a:pt x="227330" y="491490"/>
                  </a:cubicBezTo>
                  <a:cubicBezTo>
                    <a:pt x="222250" y="476250"/>
                    <a:pt x="205740" y="472440"/>
                    <a:pt x="207010" y="466090"/>
                  </a:cubicBezTo>
                  <a:cubicBezTo>
                    <a:pt x="208280" y="461010"/>
                    <a:pt x="226060" y="453390"/>
                    <a:pt x="231140" y="457200"/>
                  </a:cubicBezTo>
                  <a:cubicBezTo>
                    <a:pt x="246380" y="468630"/>
                    <a:pt x="204470" y="586740"/>
                    <a:pt x="194310" y="688340"/>
                  </a:cubicBezTo>
                  <a:cubicBezTo>
                    <a:pt x="172720" y="886460"/>
                    <a:pt x="191770" y="1507490"/>
                    <a:pt x="146050" y="1562100"/>
                  </a:cubicBezTo>
                  <a:cubicBezTo>
                    <a:pt x="137160" y="1570990"/>
                    <a:pt x="124460" y="1570990"/>
                    <a:pt x="118110" y="1568450"/>
                  </a:cubicBezTo>
                  <a:cubicBezTo>
                    <a:pt x="110490" y="1565910"/>
                    <a:pt x="106680" y="1560830"/>
                    <a:pt x="102870" y="1549400"/>
                  </a:cubicBezTo>
                  <a:cubicBezTo>
                    <a:pt x="81280" y="1496060"/>
                    <a:pt x="85090" y="1184910"/>
                    <a:pt x="66040" y="1031240"/>
                  </a:cubicBezTo>
                  <a:cubicBezTo>
                    <a:pt x="52070" y="909320"/>
                    <a:pt x="17780" y="783590"/>
                    <a:pt x="8890" y="701040"/>
                  </a:cubicBezTo>
                  <a:cubicBezTo>
                    <a:pt x="3810" y="652780"/>
                    <a:pt x="0" y="617220"/>
                    <a:pt x="2540" y="585470"/>
                  </a:cubicBezTo>
                  <a:cubicBezTo>
                    <a:pt x="5080" y="561340"/>
                    <a:pt x="7620" y="547370"/>
                    <a:pt x="16510" y="525780"/>
                  </a:cubicBezTo>
                  <a:cubicBezTo>
                    <a:pt x="30480" y="494030"/>
                    <a:pt x="59690" y="445770"/>
                    <a:pt x="83820" y="419100"/>
                  </a:cubicBezTo>
                  <a:cubicBezTo>
                    <a:pt x="101600" y="397510"/>
                    <a:pt x="125730" y="373380"/>
                    <a:pt x="143510" y="370840"/>
                  </a:cubicBezTo>
                  <a:cubicBezTo>
                    <a:pt x="153670" y="368300"/>
                    <a:pt x="167640" y="373380"/>
                    <a:pt x="172720" y="379730"/>
                  </a:cubicBezTo>
                  <a:cubicBezTo>
                    <a:pt x="176530" y="384810"/>
                    <a:pt x="177800" y="396240"/>
                    <a:pt x="175260" y="403860"/>
                  </a:cubicBezTo>
                  <a:cubicBezTo>
                    <a:pt x="172720" y="410210"/>
                    <a:pt x="165100" y="417830"/>
                    <a:pt x="157480" y="419100"/>
                  </a:cubicBezTo>
                  <a:cubicBezTo>
                    <a:pt x="151130" y="420370"/>
                    <a:pt x="139700" y="417830"/>
                    <a:pt x="134620" y="412750"/>
                  </a:cubicBezTo>
                  <a:cubicBezTo>
                    <a:pt x="129540" y="408940"/>
                    <a:pt x="125730" y="397510"/>
                    <a:pt x="127000" y="391160"/>
                  </a:cubicBezTo>
                  <a:cubicBezTo>
                    <a:pt x="127000" y="383540"/>
                    <a:pt x="134620" y="374650"/>
                    <a:pt x="140970" y="372110"/>
                  </a:cubicBezTo>
                  <a:cubicBezTo>
                    <a:pt x="147320" y="368300"/>
                    <a:pt x="158750" y="368300"/>
                    <a:pt x="163830" y="372110"/>
                  </a:cubicBezTo>
                  <a:cubicBezTo>
                    <a:pt x="170180" y="375920"/>
                    <a:pt x="177800" y="384810"/>
                    <a:pt x="176530" y="392430"/>
                  </a:cubicBezTo>
                  <a:cubicBezTo>
                    <a:pt x="175260" y="406400"/>
                    <a:pt x="143510" y="421640"/>
                    <a:pt x="127000" y="444500"/>
                  </a:cubicBezTo>
                  <a:cubicBezTo>
                    <a:pt x="101600" y="478790"/>
                    <a:pt x="63500" y="538480"/>
                    <a:pt x="53340" y="584200"/>
                  </a:cubicBezTo>
                  <a:cubicBezTo>
                    <a:pt x="44450" y="621030"/>
                    <a:pt x="53340" y="647700"/>
                    <a:pt x="59690" y="693420"/>
                  </a:cubicBezTo>
                  <a:cubicBezTo>
                    <a:pt x="68580" y="774700"/>
                    <a:pt x="101600" y="909320"/>
                    <a:pt x="116840" y="1027430"/>
                  </a:cubicBezTo>
                  <a:cubicBezTo>
                    <a:pt x="134620" y="1162050"/>
                    <a:pt x="149860" y="1366520"/>
                    <a:pt x="152400" y="1459230"/>
                  </a:cubicBezTo>
                  <a:cubicBezTo>
                    <a:pt x="153670" y="1503680"/>
                    <a:pt x="158750" y="1540510"/>
                    <a:pt x="149860" y="1557020"/>
                  </a:cubicBezTo>
                  <a:cubicBezTo>
                    <a:pt x="144780" y="1564640"/>
                    <a:pt x="137160" y="1568450"/>
                    <a:pt x="129540" y="1569720"/>
                  </a:cubicBezTo>
                  <a:cubicBezTo>
                    <a:pt x="123190" y="1569720"/>
                    <a:pt x="113030" y="1569720"/>
                    <a:pt x="107950" y="1560830"/>
                  </a:cubicBezTo>
                  <a:cubicBezTo>
                    <a:pt x="80010" y="1518920"/>
                    <a:pt x="109220" y="1223010"/>
                    <a:pt x="119380" y="1049020"/>
                  </a:cubicBezTo>
                  <a:cubicBezTo>
                    <a:pt x="129540" y="868680"/>
                    <a:pt x="146050" y="585470"/>
                    <a:pt x="167640" y="495300"/>
                  </a:cubicBezTo>
                  <a:cubicBezTo>
                    <a:pt x="173990" y="464820"/>
                    <a:pt x="177800" y="445770"/>
                    <a:pt x="190500" y="435610"/>
                  </a:cubicBezTo>
                  <a:cubicBezTo>
                    <a:pt x="203200" y="426720"/>
                    <a:pt x="226060" y="425450"/>
                    <a:pt x="240030" y="431800"/>
                  </a:cubicBezTo>
                  <a:cubicBezTo>
                    <a:pt x="255270" y="438150"/>
                    <a:pt x="267970" y="457200"/>
                    <a:pt x="276860" y="485140"/>
                  </a:cubicBezTo>
                  <a:cubicBezTo>
                    <a:pt x="297180" y="554990"/>
                    <a:pt x="299720" y="839470"/>
                    <a:pt x="274320" y="880110"/>
                  </a:cubicBezTo>
                  <a:cubicBezTo>
                    <a:pt x="267970" y="891540"/>
                    <a:pt x="256540" y="894080"/>
                    <a:pt x="248920" y="892810"/>
                  </a:cubicBezTo>
                  <a:cubicBezTo>
                    <a:pt x="240030" y="891540"/>
                    <a:pt x="231140" y="882650"/>
                    <a:pt x="227330" y="867410"/>
                  </a:cubicBezTo>
                  <a:cubicBezTo>
                    <a:pt x="210820" y="819150"/>
                    <a:pt x="247650" y="629920"/>
                    <a:pt x="251460" y="524510"/>
                  </a:cubicBezTo>
                  <a:cubicBezTo>
                    <a:pt x="255270" y="431800"/>
                    <a:pt x="232410" y="304800"/>
                    <a:pt x="251460" y="265430"/>
                  </a:cubicBezTo>
                  <a:cubicBezTo>
                    <a:pt x="257810" y="250190"/>
                    <a:pt x="271780" y="241300"/>
                    <a:pt x="280670" y="241300"/>
                  </a:cubicBezTo>
                  <a:cubicBezTo>
                    <a:pt x="288290" y="242570"/>
                    <a:pt x="297180" y="251460"/>
                    <a:pt x="302260" y="267970"/>
                  </a:cubicBezTo>
                  <a:cubicBezTo>
                    <a:pt x="320040" y="323850"/>
                    <a:pt x="284480" y="633730"/>
                    <a:pt x="265430" y="707390"/>
                  </a:cubicBezTo>
                  <a:cubicBezTo>
                    <a:pt x="257810" y="734060"/>
                    <a:pt x="252730" y="753110"/>
                    <a:pt x="241300" y="759460"/>
                  </a:cubicBezTo>
                  <a:cubicBezTo>
                    <a:pt x="232410" y="764540"/>
                    <a:pt x="217170" y="765810"/>
                    <a:pt x="208280" y="755650"/>
                  </a:cubicBezTo>
                  <a:cubicBezTo>
                    <a:pt x="167640" y="712470"/>
                    <a:pt x="166370" y="186690"/>
                    <a:pt x="200660" y="128270"/>
                  </a:cubicBezTo>
                  <a:cubicBezTo>
                    <a:pt x="208280" y="114300"/>
                    <a:pt x="220980" y="110490"/>
                    <a:pt x="229870" y="111760"/>
                  </a:cubicBezTo>
                  <a:cubicBezTo>
                    <a:pt x="237490" y="113030"/>
                    <a:pt x="247650" y="121920"/>
                    <a:pt x="250190" y="132080"/>
                  </a:cubicBezTo>
                  <a:cubicBezTo>
                    <a:pt x="254000" y="156210"/>
                    <a:pt x="209550" y="195580"/>
                    <a:pt x="201930" y="257810"/>
                  </a:cubicBezTo>
                  <a:cubicBezTo>
                    <a:pt x="180340" y="425450"/>
                    <a:pt x="297180" y="1059180"/>
                    <a:pt x="302260" y="1201420"/>
                  </a:cubicBezTo>
                  <a:cubicBezTo>
                    <a:pt x="303530" y="1242060"/>
                    <a:pt x="307340" y="1266190"/>
                    <a:pt x="299720" y="1280160"/>
                  </a:cubicBezTo>
                  <a:cubicBezTo>
                    <a:pt x="294640" y="1289050"/>
                    <a:pt x="287020" y="1292860"/>
                    <a:pt x="280670" y="1294130"/>
                  </a:cubicBezTo>
                  <a:cubicBezTo>
                    <a:pt x="273050" y="1295400"/>
                    <a:pt x="264160" y="1295400"/>
                    <a:pt x="257810" y="1286510"/>
                  </a:cubicBezTo>
                  <a:cubicBezTo>
                    <a:pt x="233680" y="1256030"/>
                    <a:pt x="242570" y="1080770"/>
                    <a:pt x="228600" y="960120"/>
                  </a:cubicBezTo>
                  <a:cubicBezTo>
                    <a:pt x="210820" y="808990"/>
                    <a:pt x="182880" y="612140"/>
                    <a:pt x="154940" y="450850"/>
                  </a:cubicBezTo>
                  <a:cubicBezTo>
                    <a:pt x="128270" y="302260"/>
                    <a:pt x="50800" y="81280"/>
                    <a:pt x="66040" y="26670"/>
                  </a:cubicBezTo>
                  <a:cubicBezTo>
                    <a:pt x="69850" y="11430"/>
                    <a:pt x="80010" y="2540"/>
                    <a:pt x="87630" y="1270"/>
                  </a:cubicBezTo>
                  <a:cubicBezTo>
                    <a:pt x="96520" y="0"/>
                    <a:pt x="114300" y="12700"/>
                    <a:pt x="115570" y="20320"/>
                  </a:cubicBezTo>
                  <a:cubicBezTo>
                    <a:pt x="116840" y="27940"/>
                    <a:pt x="101600" y="31750"/>
                    <a:pt x="97790" y="45720"/>
                  </a:cubicBezTo>
                  <a:cubicBezTo>
                    <a:pt x="85090" y="90170"/>
                    <a:pt x="101600" y="255270"/>
                    <a:pt x="118110" y="351790"/>
                  </a:cubicBezTo>
                  <a:cubicBezTo>
                    <a:pt x="134620" y="443230"/>
                    <a:pt x="163830" y="551180"/>
                    <a:pt x="193040" y="612140"/>
                  </a:cubicBezTo>
                  <a:cubicBezTo>
                    <a:pt x="210820" y="648970"/>
                    <a:pt x="251460" y="674370"/>
                    <a:pt x="252730" y="693420"/>
                  </a:cubicBezTo>
                  <a:cubicBezTo>
                    <a:pt x="252730" y="703580"/>
                    <a:pt x="243840" y="715010"/>
                    <a:pt x="237490" y="718820"/>
                  </a:cubicBezTo>
                  <a:cubicBezTo>
                    <a:pt x="229870" y="721360"/>
                    <a:pt x="208280" y="712470"/>
                    <a:pt x="208280" y="712470"/>
                  </a:cubicBezTo>
                </a:path>
              </a:pathLst>
            </a:custGeom>
            <a:solidFill>
              <a:srgbClr val="E3F8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5433060" y="6284595"/>
            <a:ext cx="609600" cy="283845"/>
            <a:chOff x="0" y="0"/>
            <a:chExt cx="812800" cy="3784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50800"/>
              <a:ext cx="716280" cy="284480"/>
            </a:xfrm>
            <a:custGeom>
              <a:avLst/>
              <a:gdLst/>
              <a:ahLst/>
              <a:cxnLst/>
              <a:rect r="r" b="b" t="t" l="l"/>
              <a:pathLst>
                <a:path h="284480" w="716280">
                  <a:moveTo>
                    <a:pt x="25400" y="0"/>
                  </a:moveTo>
                  <a:cubicBezTo>
                    <a:pt x="509270" y="2540"/>
                    <a:pt x="523240" y="7620"/>
                    <a:pt x="551180" y="13970"/>
                  </a:cubicBezTo>
                  <a:cubicBezTo>
                    <a:pt x="581660" y="21590"/>
                    <a:pt x="624840" y="33020"/>
                    <a:pt x="647700" y="44450"/>
                  </a:cubicBezTo>
                  <a:cubicBezTo>
                    <a:pt x="661670" y="50800"/>
                    <a:pt x="669290" y="55880"/>
                    <a:pt x="678180" y="67310"/>
                  </a:cubicBezTo>
                  <a:cubicBezTo>
                    <a:pt x="690880" y="81280"/>
                    <a:pt x="716280" y="111760"/>
                    <a:pt x="711200" y="128270"/>
                  </a:cubicBezTo>
                  <a:cubicBezTo>
                    <a:pt x="704850" y="148590"/>
                    <a:pt x="662940" y="160020"/>
                    <a:pt x="618490" y="175260"/>
                  </a:cubicBezTo>
                  <a:cubicBezTo>
                    <a:pt x="514350" y="209550"/>
                    <a:pt x="146050" y="284480"/>
                    <a:pt x="80010" y="275590"/>
                  </a:cubicBezTo>
                  <a:cubicBezTo>
                    <a:pt x="64770" y="273050"/>
                    <a:pt x="55880" y="269240"/>
                    <a:pt x="53340" y="261620"/>
                  </a:cubicBezTo>
                  <a:cubicBezTo>
                    <a:pt x="49530" y="252730"/>
                    <a:pt x="58420" y="229870"/>
                    <a:pt x="66040" y="227330"/>
                  </a:cubicBezTo>
                  <a:cubicBezTo>
                    <a:pt x="73660" y="223520"/>
                    <a:pt x="96520" y="234950"/>
                    <a:pt x="100330" y="242570"/>
                  </a:cubicBezTo>
                  <a:cubicBezTo>
                    <a:pt x="102870" y="247650"/>
                    <a:pt x="100330" y="260350"/>
                    <a:pt x="96520" y="265430"/>
                  </a:cubicBezTo>
                  <a:cubicBezTo>
                    <a:pt x="92710" y="270510"/>
                    <a:pt x="82550" y="276860"/>
                    <a:pt x="74930" y="275590"/>
                  </a:cubicBezTo>
                  <a:cubicBezTo>
                    <a:pt x="67310" y="274320"/>
                    <a:pt x="52070" y="264160"/>
                    <a:pt x="50800" y="256540"/>
                  </a:cubicBezTo>
                  <a:cubicBezTo>
                    <a:pt x="49530" y="247650"/>
                    <a:pt x="57150" y="234950"/>
                    <a:pt x="71120" y="224790"/>
                  </a:cubicBezTo>
                  <a:cubicBezTo>
                    <a:pt x="133350" y="184150"/>
                    <a:pt x="668020" y="144780"/>
                    <a:pt x="673100" y="115570"/>
                  </a:cubicBezTo>
                  <a:cubicBezTo>
                    <a:pt x="674370" y="106680"/>
                    <a:pt x="652780" y="100330"/>
                    <a:pt x="635000" y="92710"/>
                  </a:cubicBezTo>
                  <a:cubicBezTo>
                    <a:pt x="599440" y="78740"/>
                    <a:pt x="539750" y="59690"/>
                    <a:pt x="471170" y="50800"/>
                  </a:cubicBezTo>
                  <a:cubicBezTo>
                    <a:pt x="358140" y="35560"/>
                    <a:pt x="69850" y="76200"/>
                    <a:pt x="20320" y="49530"/>
                  </a:cubicBezTo>
                  <a:cubicBezTo>
                    <a:pt x="6350" y="41910"/>
                    <a:pt x="0" y="30480"/>
                    <a:pt x="1270" y="2159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E3F8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470208" y="6453188"/>
            <a:ext cx="114300" cy="245745"/>
            <a:chOff x="0" y="0"/>
            <a:chExt cx="152400" cy="3276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6830" y="50800"/>
              <a:ext cx="64770" cy="227330"/>
            </a:xfrm>
            <a:custGeom>
              <a:avLst/>
              <a:gdLst/>
              <a:ahLst/>
              <a:cxnLst/>
              <a:rect r="r" b="b" t="t" l="l"/>
              <a:pathLst>
                <a:path h="227330" w="64770">
                  <a:moveTo>
                    <a:pt x="64770" y="25400"/>
                  </a:moveTo>
                  <a:cubicBezTo>
                    <a:pt x="55880" y="220980"/>
                    <a:pt x="38100" y="227330"/>
                    <a:pt x="29210" y="224790"/>
                  </a:cubicBezTo>
                  <a:cubicBezTo>
                    <a:pt x="21590" y="222250"/>
                    <a:pt x="13970" y="205740"/>
                    <a:pt x="13970" y="198120"/>
                  </a:cubicBezTo>
                  <a:cubicBezTo>
                    <a:pt x="13970" y="190500"/>
                    <a:pt x="20320" y="181610"/>
                    <a:pt x="27940" y="179070"/>
                  </a:cubicBezTo>
                  <a:cubicBezTo>
                    <a:pt x="34290" y="175260"/>
                    <a:pt x="52070" y="177800"/>
                    <a:pt x="57150" y="182880"/>
                  </a:cubicBezTo>
                  <a:cubicBezTo>
                    <a:pt x="63500" y="189230"/>
                    <a:pt x="64770" y="207010"/>
                    <a:pt x="60960" y="214630"/>
                  </a:cubicBezTo>
                  <a:cubicBezTo>
                    <a:pt x="58420" y="220980"/>
                    <a:pt x="46990" y="227330"/>
                    <a:pt x="40640" y="226060"/>
                  </a:cubicBezTo>
                  <a:cubicBezTo>
                    <a:pt x="31750" y="224790"/>
                    <a:pt x="20320" y="214630"/>
                    <a:pt x="13970" y="200660"/>
                  </a:cubicBezTo>
                  <a:cubicBezTo>
                    <a:pt x="0" y="170180"/>
                    <a:pt x="0" y="55880"/>
                    <a:pt x="13970" y="25400"/>
                  </a:cubicBezTo>
                  <a:cubicBezTo>
                    <a:pt x="20320" y="11430"/>
                    <a:pt x="33020" y="0"/>
                    <a:pt x="41910" y="0"/>
                  </a:cubicBezTo>
                  <a:cubicBezTo>
                    <a:pt x="50800" y="1270"/>
                    <a:pt x="64770" y="25400"/>
                    <a:pt x="64770" y="25400"/>
                  </a:cubicBezTo>
                </a:path>
              </a:pathLst>
            </a:custGeom>
            <a:solidFill>
              <a:srgbClr val="E3F8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6421510" y="5338660"/>
            <a:ext cx="658178" cy="2825115"/>
            <a:chOff x="0" y="0"/>
            <a:chExt cx="877570" cy="37668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7780" y="49530"/>
              <a:ext cx="810260" cy="3669030"/>
            </a:xfrm>
            <a:custGeom>
              <a:avLst/>
              <a:gdLst/>
              <a:ahLst/>
              <a:cxnLst/>
              <a:rect r="r" b="b" t="t" l="l"/>
              <a:pathLst>
                <a:path h="3669030" w="810260">
                  <a:moveTo>
                    <a:pt x="356870" y="1859280"/>
                  </a:moveTo>
                  <a:cubicBezTo>
                    <a:pt x="396240" y="1643380"/>
                    <a:pt x="486410" y="1314450"/>
                    <a:pt x="535940" y="1164590"/>
                  </a:cubicBezTo>
                  <a:cubicBezTo>
                    <a:pt x="567690" y="1070610"/>
                    <a:pt x="609600" y="993140"/>
                    <a:pt x="623570" y="938530"/>
                  </a:cubicBezTo>
                  <a:cubicBezTo>
                    <a:pt x="631190" y="906780"/>
                    <a:pt x="623570" y="883920"/>
                    <a:pt x="632460" y="863600"/>
                  </a:cubicBezTo>
                  <a:cubicBezTo>
                    <a:pt x="638810" y="844550"/>
                    <a:pt x="654050" y="840740"/>
                    <a:pt x="666750" y="819150"/>
                  </a:cubicBezTo>
                  <a:cubicBezTo>
                    <a:pt x="693420" y="769620"/>
                    <a:pt x="731520" y="596900"/>
                    <a:pt x="758190" y="566420"/>
                  </a:cubicBezTo>
                  <a:cubicBezTo>
                    <a:pt x="768350" y="556260"/>
                    <a:pt x="777240" y="552450"/>
                    <a:pt x="784860" y="553720"/>
                  </a:cubicBezTo>
                  <a:cubicBezTo>
                    <a:pt x="792480" y="554990"/>
                    <a:pt x="801370" y="565150"/>
                    <a:pt x="805180" y="574040"/>
                  </a:cubicBezTo>
                  <a:cubicBezTo>
                    <a:pt x="810260" y="584200"/>
                    <a:pt x="810260" y="595630"/>
                    <a:pt x="807720" y="613410"/>
                  </a:cubicBezTo>
                  <a:cubicBezTo>
                    <a:pt x="802640" y="651510"/>
                    <a:pt x="774700" y="717550"/>
                    <a:pt x="749300" y="792480"/>
                  </a:cubicBezTo>
                  <a:cubicBezTo>
                    <a:pt x="704850" y="922020"/>
                    <a:pt x="631190" y="1141730"/>
                    <a:pt x="560070" y="1316990"/>
                  </a:cubicBezTo>
                  <a:cubicBezTo>
                    <a:pt x="486410" y="1498600"/>
                    <a:pt x="378460" y="1696720"/>
                    <a:pt x="313690" y="1861820"/>
                  </a:cubicBezTo>
                  <a:cubicBezTo>
                    <a:pt x="262890" y="1995170"/>
                    <a:pt x="236220" y="2143760"/>
                    <a:pt x="194310" y="2228850"/>
                  </a:cubicBezTo>
                  <a:cubicBezTo>
                    <a:pt x="168910" y="2278380"/>
                    <a:pt x="138430" y="2329180"/>
                    <a:pt x="118110" y="2338070"/>
                  </a:cubicBezTo>
                  <a:cubicBezTo>
                    <a:pt x="109220" y="2341880"/>
                    <a:pt x="100330" y="2338070"/>
                    <a:pt x="93980" y="2334260"/>
                  </a:cubicBezTo>
                  <a:cubicBezTo>
                    <a:pt x="88900" y="2330450"/>
                    <a:pt x="87630" y="2325370"/>
                    <a:pt x="83820" y="2312670"/>
                  </a:cubicBezTo>
                  <a:cubicBezTo>
                    <a:pt x="72390" y="2260600"/>
                    <a:pt x="86360" y="2057400"/>
                    <a:pt x="81280" y="1880870"/>
                  </a:cubicBezTo>
                  <a:cubicBezTo>
                    <a:pt x="74930" y="1595120"/>
                    <a:pt x="0" y="899160"/>
                    <a:pt x="33020" y="768350"/>
                  </a:cubicBezTo>
                  <a:cubicBezTo>
                    <a:pt x="40640" y="737870"/>
                    <a:pt x="49530" y="722630"/>
                    <a:pt x="63500" y="715010"/>
                  </a:cubicBezTo>
                  <a:cubicBezTo>
                    <a:pt x="74930" y="709930"/>
                    <a:pt x="93980" y="709930"/>
                    <a:pt x="107950" y="721360"/>
                  </a:cubicBezTo>
                  <a:cubicBezTo>
                    <a:pt x="137160" y="744220"/>
                    <a:pt x="154940" y="826770"/>
                    <a:pt x="181610" y="914400"/>
                  </a:cubicBezTo>
                  <a:cubicBezTo>
                    <a:pt x="236220" y="1089660"/>
                    <a:pt x="303530" y="1404620"/>
                    <a:pt x="369570" y="1717040"/>
                  </a:cubicBezTo>
                  <a:cubicBezTo>
                    <a:pt x="459740" y="2148840"/>
                    <a:pt x="601980" y="2961640"/>
                    <a:pt x="655320" y="3266440"/>
                  </a:cubicBezTo>
                  <a:cubicBezTo>
                    <a:pt x="676910" y="3394710"/>
                    <a:pt x="695960" y="3473450"/>
                    <a:pt x="699770" y="3538220"/>
                  </a:cubicBezTo>
                  <a:cubicBezTo>
                    <a:pt x="702310" y="3573780"/>
                    <a:pt x="699770" y="3619500"/>
                    <a:pt x="695960" y="3620770"/>
                  </a:cubicBezTo>
                  <a:cubicBezTo>
                    <a:pt x="687070" y="3620770"/>
                    <a:pt x="655320" y="3444240"/>
                    <a:pt x="638810" y="3333750"/>
                  </a:cubicBezTo>
                  <a:cubicBezTo>
                    <a:pt x="614680" y="3183890"/>
                    <a:pt x="605790" y="2956560"/>
                    <a:pt x="577850" y="2801620"/>
                  </a:cubicBezTo>
                  <a:cubicBezTo>
                    <a:pt x="556260" y="2680970"/>
                    <a:pt x="530860" y="2553970"/>
                    <a:pt x="499110" y="2482850"/>
                  </a:cubicBezTo>
                  <a:cubicBezTo>
                    <a:pt x="481330" y="2440940"/>
                    <a:pt x="452120" y="2426970"/>
                    <a:pt x="440690" y="2392680"/>
                  </a:cubicBezTo>
                  <a:cubicBezTo>
                    <a:pt x="429260" y="2358390"/>
                    <a:pt x="433070" y="2339340"/>
                    <a:pt x="433070" y="2275840"/>
                  </a:cubicBezTo>
                  <a:cubicBezTo>
                    <a:pt x="434340" y="1996440"/>
                    <a:pt x="552450" y="161290"/>
                    <a:pt x="605790" y="25400"/>
                  </a:cubicBezTo>
                  <a:cubicBezTo>
                    <a:pt x="612140" y="10160"/>
                    <a:pt x="615950" y="5080"/>
                    <a:pt x="623570" y="2540"/>
                  </a:cubicBezTo>
                  <a:cubicBezTo>
                    <a:pt x="631190" y="0"/>
                    <a:pt x="643890" y="1270"/>
                    <a:pt x="651510" y="11430"/>
                  </a:cubicBezTo>
                  <a:cubicBezTo>
                    <a:pt x="673100" y="41910"/>
                    <a:pt x="655320" y="199390"/>
                    <a:pt x="643890" y="321310"/>
                  </a:cubicBezTo>
                  <a:cubicBezTo>
                    <a:pt x="626110" y="499110"/>
                    <a:pt x="566420" y="744220"/>
                    <a:pt x="535940" y="966470"/>
                  </a:cubicBezTo>
                  <a:cubicBezTo>
                    <a:pt x="504190" y="1202690"/>
                    <a:pt x="485140" y="1511300"/>
                    <a:pt x="457200" y="1700530"/>
                  </a:cubicBezTo>
                  <a:cubicBezTo>
                    <a:pt x="439420" y="1819910"/>
                    <a:pt x="426720" y="1955800"/>
                    <a:pt x="402590" y="1992630"/>
                  </a:cubicBezTo>
                  <a:cubicBezTo>
                    <a:pt x="393700" y="2004060"/>
                    <a:pt x="384810" y="2006600"/>
                    <a:pt x="375920" y="2009140"/>
                  </a:cubicBezTo>
                  <a:cubicBezTo>
                    <a:pt x="368300" y="2010410"/>
                    <a:pt x="358140" y="2009140"/>
                    <a:pt x="353060" y="2002790"/>
                  </a:cubicBezTo>
                  <a:cubicBezTo>
                    <a:pt x="342900" y="1992630"/>
                    <a:pt x="342900" y="1971040"/>
                    <a:pt x="336550" y="1931670"/>
                  </a:cubicBezTo>
                  <a:cubicBezTo>
                    <a:pt x="314960" y="1775460"/>
                    <a:pt x="209550" y="815340"/>
                    <a:pt x="257810" y="723900"/>
                  </a:cubicBezTo>
                  <a:cubicBezTo>
                    <a:pt x="266700" y="707390"/>
                    <a:pt x="281940" y="702310"/>
                    <a:pt x="290830" y="704850"/>
                  </a:cubicBezTo>
                  <a:cubicBezTo>
                    <a:pt x="302260" y="707390"/>
                    <a:pt x="313690" y="728980"/>
                    <a:pt x="320040" y="751840"/>
                  </a:cubicBezTo>
                  <a:cubicBezTo>
                    <a:pt x="335280" y="798830"/>
                    <a:pt x="320040" y="913130"/>
                    <a:pt x="331470" y="977900"/>
                  </a:cubicBezTo>
                  <a:cubicBezTo>
                    <a:pt x="341630" y="1031240"/>
                    <a:pt x="360680" y="1116330"/>
                    <a:pt x="377190" y="1117600"/>
                  </a:cubicBezTo>
                  <a:cubicBezTo>
                    <a:pt x="389890" y="1118870"/>
                    <a:pt x="400050" y="1050290"/>
                    <a:pt x="415290" y="1041400"/>
                  </a:cubicBezTo>
                  <a:cubicBezTo>
                    <a:pt x="424180" y="1036320"/>
                    <a:pt x="438150" y="1040130"/>
                    <a:pt x="444500" y="1043940"/>
                  </a:cubicBezTo>
                  <a:cubicBezTo>
                    <a:pt x="449580" y="1049020"/>
                    <a:pt x="450850" y="1052830"/>
                    <a:pt x="453390" y="1065530"/>
                  </a:cubicBezTo>
                  <a:cubicBezTo>
                    <a:pt x="464820" y="1151890"/>
                    <a:pt x="377190" y="1742440"/>
                    <a:pt x="328930" y="2070100"/>
                  </a:cubicBezTo>
                  <a:cubicBezTo>
                    <a:pt x="281940" y="2387600"/>
                    <a:pt x="198120" y="2881630"/>
                    <a:pt x="170180" y="3002280"/>
                  </a:cubicBezTo>
                  <a:cubicBezTo>
                    <a:pt x="162560" y="3031490"/>
                    <a:pt x="163830" y="3049270"/>
                    <a:pt x="153670" y="3056890"/>
                  </a:cubicBezTo>
                  <a:cubicBezTo>
                    <a:pt x="146050" y="3061970"/>
                    <a:pt x="128270" y="3063240"/>
                    <a:pt x="119380" y="3055620"/>
                  </a:cubicBezTo>
                  <a:cubicBezTo>
                    <a:pt x="104140" y="3041650"/>
                    <a:pt x="109220" y="2988310"/>
                    <a:pt x="106680" y="2936240"/>
                  </a:cubicBezTo>
                  <a:cubicBezTo>
                    <a:pt x="104140" y="2834640"/>
                    <a:pt x="110490" y="2545080"/>
                    <a:pt x="130810" y="2489200"/>
                  </a:cubicBezTo>
                  <a:cubicBezTo>
                    <a:pt x="137160" y="2475230"/>
                    <a:pt x="142240" y="2467610"/>
                    <a:pt x="149860" y="2465070"/>
                  </a:cubicBezTo>
                  <a:cubicBezTo>
                    <a:pt x="157480" y="2462530"/>
                    <a:pt x="175260" y="2470150"/>
                    <a:pt x="179070" y="2476500"/>
                  </a:cubicBezTo>
                  <a:cubicBezTo>
                    <a:pt x="182880" y="2484120"/>
                    <a:pt x="175260" y="2506980"/>
                    <a:pt x="168910" y="2512060"/>
                  </a:cubicBezTo>
                  <a:cubicBezTo>
                    <a:pt x="162560" y="2515870"/>
                    <a:pt x="151130" y="2515870"/>
                    <a:pt x="144780" y="2512060"/>
                  </a:cubicBezTo>
                  <a:cubicBezTo>
                    <a:pt x="138430" y="2508250"/>
                    <a:pt x="130810" y="2499360"/>
                    <a:pt x="130810" y="2491740"/>
                  </a:cubicBezTo>
                  <a:cubicBezTo>
                    <a:pt x="132080" y="2484120"/>
                    <a:pt x="147320" y="2465070"/>
                    <a:pt x="154940" y="2463800"/>
                  </a:cubicBezTo>
                  <a:cubicBezTo>
                    <a:pt x="163830" y="2463800"/>
                    <a:pt x="176530" y="2473960"/>
                    <a:pt x="181610" y="2489200"/>
                  </a:cubicBezTo>
                  <a:cubicBezTo>
                    <a:pt x="200660" y="2537460"/>
                    <a:pt x="160020" y="2736850"/>
                    <a:pt x="157480" y="2837180"/>
                  </a:cubicBezTo>
                  <a:cubicBezTo>
                    <a:pt x="156210" y="2914650"/>
                    <a:pt x="176530" y="3008630"/>
                    <a:pt x="162560" y="3040380"/>
                  </a:cubicBezTo>
                  <a:cubicBezTo>
                    <a:pt x="156210" y="3054350"/>
                    <a:pt x="144780" y="3063240"/>
                    <a:pt x="137160" y="3061970"/>
                  </a:cubicBezTo>
                  <a:cubicBezTo>
                    <a:pt x="128270" y="3061970"/>
                    <a:pt x="116840" y="3051810"/>
                    <a:pt x="111760" y="3034030"/>
                  </a:cubicBezTo>
                  <a:cubicBezTo>
                    <a:pt x="86360" y="2940050"/>
                    <a:pt x="229870" y="2391410"/>
                    <a:pt x="278130" y="2063750"/>
                  </a:cubicBezTo>
                  <a:cubicBezTo>
                    <a:pt x="327660" y="1732280"/>
                    <a:pt x="351790" y="1132840"/>
                    <a:pt x="403860" y="1055370"/>
                  </a:cubicBezTo>
                  <a:cubicBezTo>
                    <a:pt x="412750" y="1041400"/>
                    <a:pt x="425450" y="1037590"/>
                    <a:pt x="433070" y="1038860"/>
                  </a:cubicBezTo>
                  <a:cubicBezTo>
                    <a:pt x="440690" y="1041400"/>
                    <a:pt x="452120" y="1055370"/>
                    <a:pt x="453390" y="1065530"/>
                  </a:cubicBezTo>
                  <a:cubicBezTo>
                    <a:pt x="454660" y="1082040"/>
                    <a:pt x="438150" y="1109980"/>
                    <a:pt x="425450" y="1125220"/>
                  </a:cubicBezTo>
                  <a:cubicBezTo>
                    <a:pt x="412750" y="1140460"/>
                    <a:pt x="392430" y="1156970"/>
                    <a:pt x="378460" y="1160780"/>
                  </a:cubicBezTo>
                  <a:cubicBezTo>
                    <a:pt x="369570" y="1162050"/>
                    <a:pt x="360680" y="1160780"/>
                    <a:pt x="353060" y="1155700"/>
                  </a:cubicBezTo>
                  <a:cubicBezTo>
                    <a:pt x="340360" y="1148080"/>
                    <a:pt x="328930" y="1131570"/>
                    <a:pt x="318770" y="1112520"/>
                  </a:cubicBezTo>
                  <a:cubicBezTo>
                    <a:pt x="302260" y="1080770"/>
                    <a:pt x="288290" y="1028700"/>
                    <a:pt x="280670" y="979170"/>
                  </a:cubicBezTo>
                  <a:cubicBezTo>
                    <a:pt x="271780" y="918210"/>
                    <a:pt x="280670" y="815340"/>
                    <a:pt x="273050" y="770890"/>
                  </a:cubicBezTo>
                  <a:cubicBezTo>
                    <a:pt x="269240" y="749300"/>
                    <a:pt x="255270" y="735330"/>
                    <a:pt x="257810" y="723900"/>
                  </a:cubicBezTo>
                  <a:cubicBezTo>
                    <a:pt x="261620" y="715010"/>
                    <a:pt x="276860" y="703580"/>
                    <a:pt x="285750" y="703580"/>
                  </a:cubicBezTo>
                  <a:cubicBezTo>
                    <a:pt x="293370" y="704850"/>
                    <a:pt x="300990" y="711200"/>
                    <a:pt x="308610" y="727710"/>
                  </a:cubicBezTo>
                  <a:cubicBezTo>
                    <a:pt x="354330" y="829310"/>
                    <a:pt x="444500" y="1924050"/>
                    <a:pt x="389890" y="1997710"/>
                  </a:cubicBezTo>
                  <a:cubicBezTo>
                    <a:pt x="382270" y="2010410"/>
                    <a:pt x="365760" y="2010410"/>
                    <a:pt x="358140" y="2006600"/>
                  </a:cubicBezTo>
                  <a:cubicBezTo>
                    <a:pt x="350520" y="2004060"/>
                    <a:pt x="342900" y="1988820"/>
                    <a:pt x="344170" y="1981200"/>
                  </a:cubicBezTo>
                  <a:cubicBezTo>
                    <a:pt x="345440" y="1973580"/>
                    <a:pt x="361950" y="1977390"/>
                    <a:pt x="369570" y="1963420"/>
                  </a:cubicBezTo>
                  <a:cubicBezTo>
                    <a:pt x="417830" y="1884680"/>
                    <a:pt x="444500" y="1254760"/>
                    <a:pt x="486410" y="958850"/>
                  </a:cubicBezTo>
                  <a:cubicBezTo>
                    <a:pt x="519430" y="721360"/>
                    <a:pt x="574040" y="491490"/>
                    <a:pt x="593090" y="318770"/>
                  </a:cubicBezTo>
                  <a:cubicBezTo>
                    <a:pt x="604520" y="201930"/>
                    <a:pt x="586740" y="67310"/>
                    <a:pt x="605790" y="25400"/>
                  </a:cubicBezTo>
                  <a:cubicBezTo>
                    <a:pt x="612140" y="10160"/>
                    <a:pt x="621030" y="1270"/>
                    <a:pt x="629920" y="1270"/>
                  </a:cubicBezTo>
                  <a:cubicBezTo>
                    <a:pt x="637540" y="1270"/>
                    <a:pt x="648970" y="6350"/>
                    <a:pt x="656590" y="21590"/>
                  </a:cubicBezTo>
                  <a:cubicBezTo>
                    <a:pt x="713740" y="153670"/>
                    <a:pt x="481330" y="1992630"/>
                    <a:pt x="483870" y="2274570"/>
                  </a:cubicBezTo>
                  <a:cubicBezTo>
                    <a:pt x="485140" y="2340610"/>
                    <a:pt x="482600" y="2360930"/>
                    <a:pt x="495300" y="2395220"/>
                  </a:cubicBezTo>
                  <a:cubicBezTo>
                    <a:pt x="505460" y="2424430"/>
                    <a:pt x="530860" y="2433320"/>
                    <a:pt x="547370" y="2468880"/>
                  </a:cubicBezTo>
                  <a:cubicBezTo>
                    <a:pt x="579120" y="2537460"/>
                    <a:pt x="603250" y="2661920"/>
                    <a:pt x="628650" y="2796540"/>
                  </a:cubicBezTo>
                  <a:cubicBezTo>
                    <a:pt x="666750" y="3001010"/>
                    <a:pt x="728980" y="3472180"/>
                    <a:pt x="730250" y="3586480"/>
                  </a:cubicBezTo>
                  <a:cubicBezTo>
                    <a:pt x="731520" y="3616960"/>
                    <a:pt x="732790" y="3633470"/>
                    <a:pt x="723900" y="3646170"/>
                  </a:cubicBezTo>
                  <a:cubicBezTo>
                    <a:pt x="717550" y="3657600"/>
                    <a:pt x="701040" y="3669030"/>
                    <a:pt x="692150" y="3665220"/>
                  </a:cubicBezTo>
                  <a:cubicBezTo>
                    <a:pt x="673100" y="3658870"/>
                    <a:pt x="666750" y="3610610"/>
                    <a:pt x="650240" y="3545840"/>
                  </a:cubicBezTo>
                  <a:cubicBezTo>
                    <a:pt x="584200" y="3300730"/>
                    <a:pt x="419100" y="2211070"/>
                    <a:pt x="320040" y="1728470"/>
                  </a:cubicBezTo>
                  <a:cubicBezTo>
                    <a:pt x="252730" y="1408430"/>
                    <a:pt x="179070" y="1096010"/>
                    <a:pt x="133350" y="932180"/>
                  </a:cubicBezTo>
                  <a:cubicBezTo>
                    <a:pt x="113030" y="855980"/>
                    <a:pt x="93980" y="767080"/>
                    <a:pt x="83820" y="768350"/>
                  </a:cubicBezTo>
                  <a:cubicBezTo>
                    <a:pt x="57150" y="773430"/>
                    <a:pt x="125730" y="1593850"/>
                    <a:pt x="132080" y="1879600"/>
                  </a:cubicBezTo>
                  <a:cubicBezTo>
                    <a:pt x="137160" y="2059940"/>
                    <a:pt x="152400" y="2273300"/>
                    <a:pt x="134620" y="2320290"/>
                  </a:cubicBezTo>
                  <a:cubicBezTo>
                    <a:pt x="129540" y="2331720"/>
                    <a:pt x="124460" y="2335530"/>
                    <a:pt x="118110" y="2338070"/>
                  </a:cubicBezTo>
                  <a:cubicBezTo>
                    <a:pt x="110490" y="2339340"/>
                    <a:pt x="95250" y="2335530"/>
                    <a:pt x="90170" y="2330450"/>
                  </a:cubicBezTo>
                  <a:cubicBezTo>
                    <a:pt x="85090" y="2324100"/>
                    <a:pt x="83820" y="2316480"/>
                    <a:pt x="85090" y="2306320"/>
                  </a:cubicBezTo>
                  <a:cubicBezTo>
                    <a:pt x="88900" y="2286000"/>
                    <a:pt x="124460" y="2256790"/>
                    <a:pt x="144780" y="2213610"/>
                  </a:cubicBezTo>
                  <a:cubicBezTo>
                    <a:pt x="184150" y="2132330"/>
                    <a:pt x="215900" y="1976120"/>
                    <a:pt x="267970" y="1841500"/>
                  </a:cubicBezTo>
                  <a:cubicBezTo>
                    <a:pt x="331470" y="1675130"/>
                    <a:pt x="434340" y="1492250"/>
                    <a:pt x="513080" y="1297940"/>
                  </a:cubicBezTo>
                  <a:cubicBezTo>
                    <a:pt x="598170" y="1084580"/>
                    <a:pt x="742950" y="703580"/>
                    <a:pt x="756920" y="613410"/>
                  </a:cubicBezTo>
                  <a:cubicBezTo>
                    <a:pt x="760730" y="591820"/>
                    <a:pt x="750570" y="581660"/>
                    <a:pt x="755650" y="571500"/>
                  </a:cubicBezTo>
                  <a:cubicBezTo>
                    <a:pt x="760730" y="562610"/>
                    <a:pt x="775970" y="553720"/>
                    <a:pt x="784860" y="553720"/>
                  </a:cubicBezTo>
                  <a:cubicBezTo>
                    <a:pt x="792480" y="554990"/>
                    <a:pt x="802640" y="565150"/>
                    <a:pt x="805180" y="574040"/>
                  </a:cubicBezTo>
                  <a:cubicBezTo>
                    <a:pt x="808990" y="584200"/>
                    <a:pt x="806450" y="595630"/>
                    <a:pt x="801370" y="610870"/>
                  </a:cubicBezTo>
                  <a:cubicBezTo>
                    <a:pt x="792480" y="645160"/>
                    <a:pt x="742950" y="720090"/>
                    <a:pt x="731520" y="758190"/>
                  </a:cubicBezTo>
                  <a:cubicBezTo>
                    <a:pt x="723900" y="782320"/>
                    <a:pt x="728980" y="798830"/>
                    <a:pt x="721360" y="817880"/>
                  </a:cubicBezTo>
                  <a:cubicBezTo>
                    <a:pt x="713740" y="836930"/>
                    <a:pt x="689610" y="849630"/>
                    <a:pt x="679450" y="872490"/>
                  </a:cubicBezTo>
                  <a:cubicBezTo>
                    <a:pt x="665480" y="905510"/>
                    <a:pt x="670560" y="956310"/>
                    <a:pt x="657860" y="1000760"/>
                  </a:cubicBezTo>
                  <a:cubicBezTo>
                    <a:pt x="641350" y="1055370"/>
                    <a:pt x="612140" y="1099820"/>
                    <a:pt x="585470" y="1177290"/>
                  </a:cubicBezTo>
                  <a:cubicBezTo>
                    <a:pt x="538480" y="1314450"/>
                    <a:pt x="447040" y="1648460"/>
                    <a:pt x="421640" y="1766570"/>
                  </a:cubicBezTo>
                  <a:cubicBezTo>
                    <a:pt x="411480" y="1816100"/>
                    <a:pt x="419100" y="1854200"/>
                    <a:pt x="405130" y="1873250"/>
                  </a:cubicBezTo>
                  <a:cubicBezTo>
                    <a:pt x="398780" y="1883410"/>
                    <a:pt x="383540" y="1889760"/>
                    <a:pt x="375920" y="1888490"/>
                  </a:cubicBezTo>
                  <a:cubicBezTo>
                    <a:pt x="367030" y="1885950"/>
                    <a:pt x="356870" y="1859280"/>
                    <a:pt x="356870" y="1859280"/>
                  </a:cubicBezTo>
                </a:path>
              </a:pathLst>
            </a:custGeom>
            <a:solidFill>
              <a:srgbClr val="E3F8F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9889615" y="4524694"/>
            <a:ext cx="4294647" cy="4733089"/>
          </a:xfrm>
          <a:custGeom>
            <a:avLst/>
            <a:gdLst/>
            <a:ahLst/>
            <a:cxnLst/>
            <a:rect r="r" b="b" t="t" l="l"/>
            <a:pathLst>
              <a:path h="4733089" w="4294647">
                <a:moveTo>
                  <a:pt x="0" y="0"/>
                </a:moveTo>
                <a:lnTo>
                  <a:pt x="4294647" y="0"/>
                </a:lnTo>
                <a:lnTo>
                  <a:pt x="4294647" y="4733089"/>
                </a:lnTo>
                <a:lnTo>
                  <a:pt x="0" y="4733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7" t="0" r="-13497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03523" y="526732"/>
            <a:ext cx="9572184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8000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5366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269946"/>
            <a:ext cx="15902041" cy="35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Visually impaired individuals face significant challenges navigating large indoor spaces, like malls, hospitals, airports, and offices.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Statistics based on the 43.3 million visually impaired individuals worldwide, with only 2% using guide dogs and most relying on canes, highlight the critical need for innovative indoor navigation solutions.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04421" y="1544225"/>
            <a:ext cx="9572184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999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WHY IS IT ESSENTIAL?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255" y="6471563"/>
            <a:ext cx="16509064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Smart canes help detect objects below waist level, but cannot detect objects above the waist.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Carry-on-robots are expensive, bulky and have high maintenance cost.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537" y="5822001"/>
            <a:ext cx="15604875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999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CHALLENGES ASSOCIATED WITH CURRENTLY EXISITING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9976" y="387889"/>
            <a:ext cx="9572184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8000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INTRODUCTION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26454" y="8463235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18087" y="-1756669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01987" y="526732"/>
            <a:ext cx="9572184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8000" b="true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88627"/>
            <a:ext cx="14168780" cy="170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Hence, we introduce “</a:t>
            </a:r>
            <a:r>
              <a:rPr lang="en-US" sz="3300" b="true">
                <a:solidFill>
                  <a:srgbClr val="30303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NAV-DRISHTI</a:t>
            </a: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”, an innovative indoor navigation system designed specifically for visually impaired individuals.</a:t>
            </a:r>
          </a:p>
          <a:p>
            <a:pPr algn="l">
              <a:lnSpc>
                <a:spcPts val="3300"/>
              </a:lnSpc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</a:p>
          <a:p>
            <a:pPr algn="l">
              <a:lnSpc>
                <a:spcPts val="33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582388"/>
            <a:ext cx="2568297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30303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947" y="4328101"/>
            <a:ext cx="17480053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Develop an affordable and scalable Indoor Navigation System (INS) for visually impaired individuals.</a:t>
            </a:r>
          </a:p>
          <a:p>
            <a:pPr algn="l" marL="712470" indent="-356235" lvl="1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Implement IMU and BLE-based trilateration for precise location tracking.</a:t>
            </a:r>
          </a:p>
          <a:p>
            <a:pPr algn="l" marL="712470" indent="-356235" lvl="1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Provide accurate real-time navigation assistance using voice feedback.</a:t>
            </a:r>
          </a:p>
          <a:p>
            <a:pPr algn="l" marL="712470" indent="-356235" lvl="1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303030"/>
                </a:solidFill>
                <a:latin typeface="Clear Sans"/>
                <a:ea typeface="Clear Sans"/>
                <a:cs typeface="Clear Sans"/>
                <a:sym typeface="Clear Sans"/>
              </a:rPr>
              <a:t>Integrate object detection for obstacle avoidance.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57911" y="8359376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22043" y="-1599098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30110" y="2952228"/>
            <a:ext cx="4108062" cy="191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b="true" sz="52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SYSTEM </a:t>
            </a: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b="true" sz="52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ARCHITECTURE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59277" y="0"/>
            <a:ext cx="10630252" cy="10461786"/>
          </a:xfrm>
          <a:custGeom>
            <a:avLst/>
            <a:gdLst/>
            <a:ahLst/>
            <a:cxnLst/>
            <a:rect r="r" b="b" t="t" l="l"/>
            <a:pathLst>
              <a:path h="10461786" w="10630252">
                <a:moveTo>
                  <a:pt x="0" y="0"/>
                </a:moveTo>
                <a:lnTo>
                  <a:pt x="10630252" y="0"/>
                </a:lnTo>
                <a:lnTo>
                  <a:pt x="10630252" y="10461786"/>
                </a:lnTo>
                <a:lnTo>
                  <a:pt x="0" y="1046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7463" y="8711037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476982" y="-1693044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717627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671356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128990" y="2061011"/>
            <a:ext cx="4366446" cy="3082489"/>
          </a:xfrm>
          <a:custGeom>
            <a:avLst/>
            <a:gdLst/>
            <a:ahLst/>
            <a:cxnLst/>
            <a:rect r="r" b="b" t="t" l="l"/>
            <a:pathLst>
              <a:path h="3082489" w="4366446">
                <a:moveTo>
                  <a:pt x="0" y="0"/>
                </a:moveTo>
                <a:lnTo>
                  <a:pt x="4366446" y="0"/>
                </a:lnTo>
                <a:lnTo>
                  <a:pt x="4366446" y="3082489"/>
                </a:lnTo>
                <a:lnTo>
                  <a:pt x="0" y="308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7" t="0" r="-78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61279" y="528847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763532" y="1308702"/>
            <a:ext cx="11346497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2A2E3A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Hardware Selection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268" y="1988152"/>
            <a:ext cx="11058368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MICROCONTROLLER USED: ESP32 CAM MODULE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69923"/>
            <a:ext cx="9924292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Cost Effective and Compact Size: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Highly affordable (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5" tooltip="https://www.googleadservices.com/pagead/aclk?sa=L&amp;ai=DChcSEwjDwuWThJOLAxV4qGYCHR6HGiMYABAHGgJzbQ&amp;co=1&amp;gclid=Cj0KCQiA19e8BhCVARIsALpFMgGR-j3Zq-AGl9E0BMmlxv0nmqYex59tnTkw0DRuLqL73MfZDXE-ILMaAuQCEALw_wcB&amp;ohost=www.google.com&amp;cid=CAESVuD26Mb9xTuIqV61Lt2rSJ8TvGQlBHi09DvGvStHlTmWmkaOdx4u0Vq3EH7vO1PQn6KotPOV9nZSCxPGr1I7NZk_UP8PV6AB00SO50KWyNMT1sf1xErk&amp;sig=AOD64_3UH6QDh9dBESauH9pNXxMucOifUw&amp;ctype=5&amp;q=&amp;ved=2ahUKEwi0keCThJOLAxVbTmwGHfIbOS0Q9aACKAB6BAgIECY&amp;adurl="/>
              </a:rPr>
              <a:t>₹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600 per unit) while providing all the necessary features for real-time BLE scanning.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Camera Connectivity: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The OV2640 can be easily connected to the ESP32.Thus facilitating obstacle detection module.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537963" y="-342900"/>
            <a:ext cx="10090005" cy="169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b="true" sz="89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HARDWARE CHOSEN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17463" y="5268632"/>
            <a:ext cx="10418185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BLUETOOTH BEACON USED: HM10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0022" y="5976657"/>
            <a:ext cx="9924292" cy="517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Cost effective: 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Compared to other BLE modules (like Nordic nRF series or iBeacon hardware), the HM-10 is relatively inexpensive, making it a good choice for large-scale deployment.</a:t>
            </a:r>
          </a:p>
          <a:p>
            <a:pPr algn="l"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Provides a reliable range of up to 50 meters in open space and is suitable for indoor positioning without excessive power usage.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57911" y="7833260"/>
            <a:ext cx="5898624" cy="3855248"/>
            <a:chOff x="0" y="0"/>
            <a:chExt cx="2036073" cy="1330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22043" y="-1599098"/>
            <a:ext cx="5898624" cy="3855248"/>
            <a:chOff x="0" y="0"/>
            <a:chExt cx="2036073" cy="1330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473748" y="6811573"/>
            <a:ext cx="5898624" cy="3855248"/>
            <a:chOff x="0" y="0"/>
            <a:chExt cx="2036073" cy="1330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184753" y="-577410"/>
            <a:ext cx="5898624" cy="3855248"/>
            <a:chOff x="0" y="0"/>
            <a:chExt cx="2036073" cy="133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4380447" y="10287000"/>
            <a:ext cx="5898624" cy="3855248"/>
            <a:chOff x="0" y="0"/>
            <a:chExt cx="2036073" cy="13307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6075" cy="1330745"/>
            </a:xfrm>
            <a:custGeom>
              <a:avLst/>
              <a:gdLst/>
              <a:ahLst/>
              <a:cxnLst/>
              <a:rect r="r" b="b" t="t" l="l"/>
              <a:pathLst>
                <a:path h="1330745" w="2036075">
                  <a:moveTo>
                    <a:pt x="1576768" y="716958"/>
                  </a:moveTo>
                  <a:lnTo>
                    <a:pt x="1576768" y="557293"/>
                  </a:lnTo>
                  <a:cubicBezTo>
                    <a:pt x="1576769" y="524360"/>
                    <a:pt x="1563687" y="492776"/>
                    <a:pt x="1540400" y="469489"/>
                  </a:cubicBezTo>
                  <a:cubicBezTo>
                    <a:pt x="1517113" y="446202"/>
                    <a:pt x="1485529" y="433120"/>
                    <a:pt x="1452597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798561"/>
                  </a:lnTo>
                  <a:cubicBezTo>
                    <a:pt x="0" y="867139"/>
                    <a:pt x="55593" y="922733"/>
                    <a:pt x="124172" y="922734"/>
                  </a:cubicBezTo>
                  <a:lnTo>
                    <a:pt x="1168766" y="922734"/>
                  </a:lnTo>
                  <a:cubicBezTo>
                    <a:pt x="1201698" y="922733"/>
                    <a:pt x="1233282" y="935816"/>
                    <a:pt x="1256569" y="959102"/>
                  </a:cubicBezTo>
                  <a:cubicBezTo>
                    <a:pt x="1279856" y="982389"/>
                    <a:pt x="1292938" y="1013973"/>
                    <a:pt x="1292937" y="1046905"/>
                  </a:cubicBezTo>
                  <a:lnTo>
                    <a:pt x="1292937" y="1206572"/>
                  </a:lnTo>
                  <a:cubicBezTo>
                    <a:pt x="1292937" y="1275151"/>
                    <a:pt x="1348532" y="1330745"/>
                    <a:pt x="1417110" y="1330745"/>
                  </a:cubicBezTo>
                  <a:lnTo>
                    <a:pt x="1911902" y="1330745"/>
                  </a:lnTo>
                  <a:cubicBezTo>
                    <a:pt x="1944835" y="1330745"/>
                    <a:pt x="1976419" y="1317663"/>
                    <a:pt x="1999706" y="1294376"/>
                  </a:cubicBezTo>
                  <a:cubicBezTo>
                    <a:pt x="2022992" y="1271089"/>
                    <a:pt x="2036075" y="1239505"/>
                    <a:pt x="2036074" y="1206572"/>
                  </a:cubicBezTo>
                  <a:lnTo>
                    <a:pt x="2036074" y="965303"/>
                  </a:lnTo>
                  <a:cubicBezTo>
                    <a:pt x="2036075" y="932370"/>
                    <a:pt x="2022992" y="900787"/>
                    <a:pt x="1999705" y="877500"/>
                  </a:cubicBezTo>
                  <a:cubicBezTo>
                    <a:pt x="1976419" y="854213"/>
                    <a:pt x="1944835" y="841131"/>
                    <a:pt x="1911902" y="841131"/>
                  </a:cubicBezTo>
                  <a:lnTo>
                    <a:pt x="1700943" y="841131"/>
                  </a:lnTo>
                  <a:cubicBezTo>
                    <a:pt x="1668010" y="841132"/>
                    <a:pt x="1636426" y="828049"/>
                    <a:pt x="1613138" y="804762"/>
                  </a:cubicBezTo>
                  <a:cubicBezTo>
                    <a:pt x="1589851" y="781475"/>
                    <a:pt x="1576768" y="749891"/>
                    <a:pt x="1576768" y="71695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152097" y="8163775"/>
            <a:ext cx="1338628" cy="1094525"/>
          </a:xfrm>
          <a:custGeom>
            <a:avLst/>
            <a:gdLst/>
            <a:ahLst/>
            <a:cxnLst/>
            <a:rect r="r" b="b" t="t" l="l"/>
            <a:pathLst>
              <a:path h="1094525" w="1338628">
                <a:moveTo>
                  <a:pt x="0" y="0"/>
                </a:moveTo>
                <a:lnTo>
                  <a:pt x="1338629" y="0"/>
                </a:lnTo>
                <a:lnTo>
                  <a:pt x="1338629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46795" y="1288252"/>
            <a:ext cx="11594411" cy="8863122"/>
          </a:xfrm>
          <a:custGeom>
            <a:avLst/>
            <a:gdLst/>
            <a:ahLst/>
            <a:cxnLst/>
            <a:rect r="r" b="b" t="t" l="l"/>
            <a:pathLst>
              <a:path h="8863122" w="11594411">
                <a:moveTo>
                  <a:pt x="0" y="0"/>
                </a:moveTo>
                <a:lnTo>
                  <a:pt x="11594410" y="0"/>
                </a:lnTo>
                <a:lnTo>
                  <a:pt x="11594410" y="8863122"/>
                </a:lnTo>
                <a:lnTo>
                  <a:pt x="0" y="886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92884" y="-178779"/>
            <a:ext cx="13102233" cy="169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b="true" sz="8900">
                <a:solidFill>
                  <a:srgbClr val="000000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HARDWARE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DAGh9mgoPDM</dc:identifier>
  <dcterms:modified xsi:type="dcterms:W3CDTF">2011-08-01T06:04:30Z</dcterms:modified>
  <cp:revision>1</cp:revision>
  <dc:title>accs</dc:title>
</cp:coreProperties>
</file>